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9" r:id="rId3"/>
    <p:sldId id="257" r:id="rId4"/>
    <p:sldId id="270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88" r:id="rId14"/>
    <p:sldId id="267" r:id="rId15"/>
    <p:sldId id="266" r:id="rId16"/>
    <p:sldId id="268" r:id="rId17"/>
    <p:sldId id="271" r:id="rId18"/>
    <p:sldId id="28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18"/>
  </p:normalViewPr>
  <p:slideViewPr>
    <p:cSldViewPr snapToGrid="0" snapToObjects="1">
      <p:cViewPr varScale="1">
        <p:scale>
          <a:sx n="93" d="100"/>
          <a:sy n="93" d="100"/>
        </p:scale>
        <p:origin x="7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45D62-633D-1841-AFB2-8EE04589C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519E68-FAC9-BD47-BA94-20D3C5B49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B5E09-061C-9F40-92C2-53886F040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5C87-6B23-D444-9B61-7E626F52FA9D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C0B87-289A-3F47-8AA3-E22B89B9D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ADE5C-0331-CF4B-A2FD-5099690AF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4B32-4085-5D43-BCF2-7E9B9CDF0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13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13B52-7EC0-064E-B86C-C69906781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B49A02-1B89-EF43-B43F-61871D67B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D2BF9-DFE5-CA48-A5C1-737CB92A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5C87-6B23-D444-9B61-7E626F52FA9D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A6332-3268-8E43-BEA3-421F3B1D4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F2C65-340E-8F4D-9C82-7302C4DDB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4B32-4085-5D43-BCF2-7E9B9CDF0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27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B1A594-4D10-AB4F-98BD-75DAA18B35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2ECA83-B128-9E4C-AA64-7A300707E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10AC7-09FC-D54D-8FFE-2D72D2674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5C87-6B23-D444-9B61-7E626F52FA9D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B3E5A-75AA-3E48-8A1A-6417A4D61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DCF66-8478-3145-8A16-0186646BB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4B32-4085-5D43-BCF2-7E9B9CDF0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53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FE10C-E7EE-234B-B28E-C78B02148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1AF35-A74E-5843-950B-D563F9859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86CD2-8B7D-ED44-BA67-90F9E2C45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5C87-6B23-D444-9B61-7E626F52FA9D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419EB-1B23-D048-9CD7-8860A1453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6BA1A-DD4B-9C4B-954F-A070FC09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4B32-4085-5D43-BCF2-7E9B9CDF0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21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C30E0-A57E-D542-8215-9C6694432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DB761-143B-2945-A0DE-6CD9D371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B3293-6ECB-EF4D-9A80-3E9783EE1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5C87-6B23-D444-9B61-7E626F52FA9D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B0499-1732-1645-A833-866FAB243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0A255-5F87-B24C-A066-5B566A010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4B32-4085-5D43-BCF2-7E9B9CDF0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6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EAF-579B-DA48-93B7-61F16BB05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B3E32-44B5-1E4E-941B-42AA4F109B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F6EDD-5C10-6E40-8047-CAA1F97A0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D707B-01EC-3E47-A4EA-5A1CD64BE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5C87-6B23-D444-9B61-7E626F52FA9D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A0B1D-298C-324A-9AEA-C9E8D84FD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625AC3-1A6D-C945-991B-2AFB99528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4B32-4085-5D43-BCF2-7E9B9CDF0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23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72CBB-01CD-C04D-A5BE-2DD78592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1518E-EB49-E74C-B995-3B5F1C8EE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5F507-68D5-4147-B9B4-A73AA610E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98C478-1BFE-AC4C-8D2D-2B241E1DE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F3AAE3-34BC-2341-BB27-DF751BEE02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C78B26-B90D-B042-84BE-B64F68AD0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5C87-6B23-D444-9B61-7E626F52FA9D}" type="datetimeFigureOut">
              <a:rPr lang="en-US" smtClean="0"/>
              <a:t>8/14/18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E638AA-6A3B-1245-AE21-CAD55A03D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319ED7-1805-D144-89C3-A4F63A7D8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4B32-4085-5D43-BCF2-7E9B9CDF0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9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AD49B-CF44-B74E-BC92-B24E4519F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682958-D7D2-3A4D-B79F-A1DBB143E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5C87-6B23-D444-9B61-7E626F52FA9D}" type="datetimeFigureOut">
              <a:rPr lang="en-US" smtClean="0"/>
              <a:t>8/14/18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F5FD67-7921-B243-BFFA-58C8EE01A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10180B-9A22-3248-BF1A-9D6C2475C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4B32-4085-5D43-BCF2-7E9B9CDF0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64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516F13-D82F-3E46-831C-534BE0C52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5C87-6B23-D444-9B61-7E626F52FA9D}" type="datetimeFigureOut">
              <a:rPr lang="en-US" smtClean="0"/>
              <a:t>8/14/18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49A49-1080-E14F-A826-F112CF5B3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1E55C3-AEF0-434C-8195-9B6CCC52C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4B32-4085-5D43-BCF2-7E9B9CDF0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25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990A-E4A0-3241-89C6-1D88D843A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DACF2-500A-DE46-9624-3D26DF5D7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CB2B4F-C99B-C343-8066-F06D9A53D2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81BABA-CD72-1B4F-A500-CF2074FA9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5C87-6B23-D444-9B61-7E626F52FA9D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C5BC3D-53FB-9A4E-84D8-81B19B5B8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AF5B8-913F-0341-80C2-EB96C21F2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4B32-4085-5D43-BCF2-7E9B9CDF0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789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B35F6-32C9-1443-AEC6-92C70C355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9592DD-1AD5-6646-A6EE-3E1F4C4D22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B23012-CE0F-364E-8416-B6A38A394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314860-479E-F64F-AE09-BED9954B0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5C87-6B23-D444-9B61-7E626F52FA9D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EF341E-BBC2-B640-A223-7881CD1C7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246107-2923-194C-9FAF-62601ACCB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4B32-4085-5D43-BCF2-7E9B9CDF0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12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33F88F-0C94-6846-8714-4BF8D73F5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B19FBD-09B0-3146-91DC-44F5584C0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18CE7-65C2-4F45-AD8B-D5CDF1569C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C5C87-6B23-D444-9B61-7E626F52FA9D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03589-9F3B-4649-8BD5-E313A4AADE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61291-633D-5242-AFCB-C579AD13CF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24B32-4085-5D43-BCF2-7E9B9CDF0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86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2E84C5-56B9-BB4D-9AF3-908AF488C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7" y="237062"/>
            <a:ext cx="4730725" cy="60529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BC217E-A6AB-964F-815D-BB24EF74E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0174" y="203345"/>
            <a:ext cx="6565515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6- </a:t>
            </a:r>
            <a:r>
              <a:rPr lang="en-US" dirty="0" err="1"/>
              <a:t>Histología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 err="1"/>
              <a:t>Tejidos</a:t>
            </a:r>
            <a:r>
              <a:rPr lang="en-US" dirty="0"/>
              <a:t> y </a:t>
            </a:r>
            <a:r>
              <a:rPr lang="en-US" dirty="0" err="1"/>
              <a:t>Membranas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97B9B-721C-F448-A077-B24EC0E42E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3000" y="2924705"/>
            <a:ext cx="7078133" cy="1655762"/>
          </a:xfrm>
        </p:spPr>
        <p:txBody>
          <a:bodyPr/>
          <a:lstStyle/>
          <a:p>
            <a:r>
              <a:rPr lang="en-US" dirty="0"/>
              <a:t>Biol. 3793 – </a:t>
            </a:r>
            <a:r>
              <a:rPr lang="en-US" dirty="0" err="1"/>
              <a:t>Laboratorio</a:t>
            </a:r>
            <a:r>
              <a:rPr lang="en-US" dirty="0"/>
              <a:t> de </a:t>
            </a:r>
            <a:r>
              <a:rPr lang="en-US" dirty="0" err="1"/>
              <a:t>Anatomía</a:t>
            </a:r>
            <a:r>
              <a:rPr lang="en-US" dirty="0"/>
              <a:t> y </a:t>
            </a:r>
            <a:r>
              <a:rPr lang="en-US" dirty="0" err="1"/>
              <a:t>Fisiología</a:t>
            </a:r>
            <a:r>
              <a:rPr lang="en-US" dirty="0"/>
              <a:t> 1</a:t>
            </a:r>
          </a:p>
          <a:p>
            <a:r>
              <a:rPr lang="en-US" dirty="0"/>
              <a:t>UPR - Aguadilla</a:t>
            </a:r>
          </a:p>
          <a:p>
            <a:r>
              <a:rPr lang="en-US" dirty="0"/>
              <a:t>JA </a:t>
            </a:r>
            <a:r>
              <a:rPr lang="en-US" dirty="0" err="1"/>
              <a:t>Cardé</a:t>
            </a:r>
            <a:r>
              <a:rPr lang="en-US" dirty="0"/>
              <a:t>, PhD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207607-A38C-3045-92EF-03376D0E8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1467" y="6070350"/>
            <a:ext cx="880532" cy="7876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712067-0C28-9D48-B7ED-C81D6C62BD01}"/>
              </a:ext>
            </a:extLst>
          </p:cNvPr>
          <p:cNvSpPr txBox="1"/>
          <p:nvPr/>
        </p:nvSpPr>
        <p:spPr>
          <a:xfrm>
            <a:off x="152397" y="6267089"/>
            <a:ext cx="473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Mariel E.N., </a:t>
            </a:r>
            <a:r>
              <a:rPr lang="en-US" sz="1400" dirty="0" err="1"/>
              <a:t>et.al</a:t>
            </a:r>
            <a:r>
              <a:rPr lang="en-US" sz="1400" dirty="0"/>
              <a:t>, Human Anatomy &amp;Physiology Laboratory</a:t>
            </a:r>
          </a:p>
          <a:p>
            <a:r>
              <a:rPr lang="en-US" sz="1400" dirty="0"/>
              <a:t>Manual Cat Version, 11</a:t>
            </a:r>
            <a:r>
              <a:rPr lang="en-US" sz="1400" baseline="30000" dirty="0"/>
              <a:t>th</a:t>
            </a:r>
            <a:r>
              <a:rPr lang="en-US" sz="1400" dirty="0"/>
              <a:t> Ed, Pearson, 2014.</a:t>
            </a:r>
          </a:p>
        </p:txBody>
      </p:sp>
    </p:spTree>
    <p:extLst>
      <p:ext uri="{BB962C8B-B14F-4D97-AF65-F5344CB8AC3E}">
        <p14:creationId xmlns:p14="http://schemas.microsoft.com/office/powerpoint/2010/main" val="4085330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CF25ED1-43FD-A444-9C39-2C7B754419B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3386667" cy="1693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Tejidos Epiteliales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22A605-002D-C34F-9B4F-E96D26649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917" y="287867"/>
            <a:ext cx="90225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02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2BB2467-D959-4A44-A000-D0B5BC668E1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3386667" cy="1693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Tejidos Epiteliales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BA171D-CC93-924A-B2B3-6C8048438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883" y="137584"/>
            <a:ext cx="8756650" cy="652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654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ECC8DD7-914F-334B-8D55-8F3A2CE9C2F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3386667" cy="1693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/>
              <a:t>Tejido</a:t>
            </a:r>
            <a:r>
              <a:rPr lang="en-US" dirty="0"/>
              <a:t> </a:t>
            </a:r>
            <a:r>
              <a:rPr lang="en-US" dirty="0" err="1"/>
              <a:t>Conectivo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1A22AD-A182-4C4D-97EB-F9836D5AB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19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828AA9A-ABBD-2242-B017-85187287BC9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3386667" cy="1693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/>
              <a:t>Tejido</a:t>
            </a:r>
            <a:r>
              <a:rPr lang="en-US" dirty="0"/>
              <a:t> </a:t>
            </a:r>
            <a:r>
              <a:rPr lang="en-US" dirty="0" err="1"/>
              <a:t>Conectivo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ED0C47-6C2C-8D45-ABD6-B91214BAD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600" y="244572"/>
            <a:ext cx="8987367" cy="631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76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358656-1CB2-DB4C-BF01-A2B2355F1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667" y="189057"/>
            <a:ext cx="8597900" cy="6096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828AA9A-ABBD-2242-B017-85187287BC9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3386667" cy="1693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/>
              <a:t>Tejido</a:t>
            </a:r>
            <a:r>
              <a:rPr lang="en-US" dirty="0"/>
              <a:t> </a:t>
            </a:r>
            <a:r>
              <a:rPr lang="en-US" dirty="0" err="1"/>
              <a:t>Conectivo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786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41BDC6-D238-4F4D-9373-46651DD22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167" y="232833"/>
            <a:ext cx="8597900" cy="5816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E7B8944-5CC1-DC49-9200-8A5564B8B4D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3386667" cy="1693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/>
              <a:t>Tejido</a:t>
            </a:r>
            <a:r>
              <a:rPr lang="en-US" dirty="0"/>
              <a:t> </a:t>
            </a:r>
            <a:r>
              <a:rPr lang="en-US" dirty="0" err="1"/>
              <a:t>Conectivo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44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DAF79A-8537-B748-9379-770A33327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0" y="245533"/>
            <a:ext cx="8978900" cy="60198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DA98958-7161-C846-BD95-0B35844D07B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3386667" cy="1693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/>
              <a:t>Tejido</a:t>
            </a:r>
            <a:r>
              <a:rPr lang="en-US" dirty="0"/>
              <a:t> </a:t>
            </a:r>
            <a:r>
              <a:rPr lang="en-US" dirty="0" err="1"/>
              <a:t>Conectivo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006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A98958-7161-C846-BD95-0B35844D07B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3386667" cy="1693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/>
              <a:t>Tejido</a:t>
            </a:r>
            <a:r>
              <a:rPr lang="en-US" dirty="0"/>
              <a:t> </a:t>
            </a:r>
            <a:r>
              <a:rPr lang="en-US" dirty="0" err="1"/>
              <a:t>Conectivo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EEC300-5661-D44C-A246-7D7BA544C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933" y="-1"/>
            <a:ext cx="9127067" cy="651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69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A98958-7161-C846-BD95-0B35844D07B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3386667" cy="1693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/>
              <a:t>Tejido</a:t>
            </a:r>
            <a:r>
              <a:rPr lang="en-US" dirty="0"/>
              <a:t> </a:t>
            </a:r>
            <a:r>
              <a:rPr lang="en-US" dirty="0" err="1"/>
              <a:t>Conectivo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706924-E830-544D-B925-F576C2B0C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667" y="249767"/>
            <a:ext cx="85979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2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0D87F-D34E-1F49-BAFD-B13CFA681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Objetivos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5964F-B81D-F646-9865-EF415F229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Nombrar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cuatro</a:t>
            </a:r>
            <a:r>
              <a:rPr lang="en-US" dirty="0"/>
              <a:t> </a:t>
            </a:r>
            <a:r>
              <a:rPr lang="en-US" dirty="0" err="1"/>
              <a:t>tejidos</a:t>
            </a:r>
            <a:r>
              <a:rPr lang="en-US" dirty="0"/>
              <a:t> </a:t>
            </a:r>
            <a:r>
              <a:rPr lang="en-US" dirty="0" err="1"/>
              <a:t>primarios</a:t>
            </a:r>
            <a:r>
              <a:rPr lang="en-US" dirty="0"/>
              <a:t> y </a:t>
            </a:r>
            <a:r>
              <a:rPr lang="en-US" dirty="0" err="1"/>
              <a:t>establecer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función</a:t>
            </a:r>
            <a:endParaRPr lang="en-US" dirty="0"/>
          </a:p>
          <a:p>
            <a:r>
              <a:rPr lang="en-US" dirty="0" err="1"/>
              <a:t>Nombrar</a:t>
            </a:r>
            <a:r>
              <a:rPr lang="en-US" dirty="0"/>
              <a:t> las </a:t>
            </a:r>
            <a:r>
              <a:rPr lang="en-US" dirty="0" err="1"/>
              <a:t>principales</a:t>
            </a:r>
            <a:r>
              <a:rPr lang="en-US" dirty="0"/>
              <a:t> </a:t>
            </a:r>
            <a:r>
              <a:rPr lang="en-US" dirty="0" err="1"/>
              <a:t>subcategorías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tejidos</a:t>
            </a:r>
            <a:r>
              <a:rPr lang="en-US" dirty="0"/>
              <a:t> </a:t>
            </a:r>
            <a:r>
              <a:rPr lang="en-US" dirty="0" err="1"/>
              <a:t>primarios</a:t>
            </a:r>
            <a:r>
              <a:rPr lang="en-US" dirty="0"/>
              <a:t> e </a:t>
            </a:r>
            <a:r>
              <a:rPr lang="en-US" dirty="0" err="1"/>
              <a:t>identificarlos</a:t>
            </a:r>
            <a:r>
              <a:rPr lang="en-US" dirty="0"/>
              <a:t> </a:t>
            </a:r>
            <a:r>
              <a:rPr lang="en-US" dirty="0" err="1"/>
              <a:t>microscópicamente</a:t>
            </a:r>
            <a:r>
              <a:rPr lang="en-US" dirty="0"/>
              <a:t> o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imágenes</a:t>
            </a:r>
            <a:endParaRPr lang="en-US" dirty="0"/>
          </a:p>
          <a:p>
            <a:r>
              <a:rPr lang="en-US" dirty="0" err="1"/>
              <a:t>Establecer</a:t>
            </a:r>
            <a:r>
              <a:rPr lang="en-US" dirty="0"/>
              <a:t> la </a:t>
            </a:r>
            <a:r>
              <a:rPr lang="en-US" dirty="0" err="1"/>
              <a:t>localización</a:t>
            </a:r>
            <a:r>
              <a:rPr lang="en-US" dirty="0"/>
              <a:t> de </a:t>
            </a:r>
            <a:r>
              <a:rPr lang="en-US" dirty="0" err="1"/>
              <a:t>varios</a:t>
            </a:r>
            <a:r>
              <a:rPr lang="en-US" dirty="0"/>
              <a:t> </a:t>
            </a:r>
            <a:r>
              <a:rPr lang="en-US" dirty="0" err="1"/>
              <a:t>tejidos</a:t>
            </a:r>
            <a:r>
              <a:rPr lang="en-US" dirty="0"/>
              <a:t> </a:t>
            </a:r>
            <a:r>
              <a:rPr lang="en-US" dirty="0" err="1"/>
              <a:t>corporales</a:t>
            </a:r>
            <a:endParaRPr lang="en-US" dirty="0"/>
          </a:p>
          <a:p>
            <a:r>
              <a:rPr lang="en-US" dirty="0" err="1"/>
              <a:t>Enumerar</a:t>
            </a:r>
            <a:r>
              <a:rPr lang="en-US" dirty="0"/>
              <a:t> las </a:t>
            </a:r>
            <a:r>
              <a:rPr lang="en-US" dirty="0" err="1"/>
              <a:t>funciones</a:t>
            </a:r>
            <a:r>
              <a:rPr lang="en-US" dirty="0"/>
              <a:t> </a:t>
            </a:r>
            <a:r>
              <a:rPr lang="en-US" dirty="0" err="1"/>
              <a:t>generales</a:t>
            </a:r>
            <a:r>
              <a:rPr lang="en-US" dirty="0"/>
              <a:t> y </a:t>
            </a:r>
            <a:r>
              <a:rPr lang="en-US" dirty="0" err="1"/>
              <a:t>características</a:t>
            </a:r>
            <a:r>
              <a:rPr lang="en-US" dirty="0"/>
              <a:t> </a:t>
            </a:r>
            <a:r>
              <a:rPr lang="en-US" dirty="0" err="1"/>
              <a:t>estructurales</a:t>
            </a:r>
            <a:r>
              <a:rPr lang="en-US" dirty="0"/>
              <a:t> de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tejido</a:t>
            </a:r>
            <a:r>
              <a:rPr lang="en-US" dirty="0"/>
              <a:t> </a:t>
            </a:r>
            <a:r>
              <a:rPr lang="en-US" dirty="0" err="1"/>
              <a:t>estudiado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222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C76C8-E0E8-CE43-8FA7-CA4A620F7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36" y="0"/>
            <a:ext cx="10515600" cy="64625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Clasificación</a:t>
            </a:r>
            <a:r>
              <a:rPr lang="en-US" dirty="0"/>
              <a:t> de </a:t>
            </a:r>
            <a:r>
              <a:rPr lang="en-US" dirty="0" err="1"/>
              <a:t>Epitelios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6BBBEF-7C48-1241-AF8D-07608438C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942" y="883322"/>
            <a:ext cx="7672724" cy="575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50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C76C8-E0E8-CE43-8FA7-CA4A620F7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386667" cy="1693333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Tejidos</a:t>
            </a:r>
            <a:r>
              <a:rPr lang="en-US" dirty="0"/>
              <a:t> </a:t>
            </a:r>
            <a:r>
              <a:rPr lang="en-US" dirty="0" err="1"/>
              <a:t>Epiteliales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F7DA58-D619-8D43-B7DC-137ADCAA7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900" y="165100"/>
            <a:ext cx="86741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17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CCA3D6-76BA-A44D-B671-852A6713A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792" y="175202"/>
            <a:ext cx="8318500" cy="60833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3FFB00D-3AB6-2E49-B42D-E20D2F61E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386667" cy="1693333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Tejidos</a:t>
            </a:r>
            <a:r>
              <a:rPr lang="en-US" dirty="0"/>
              <a:t> </a:t>
            </a:r>
            <a:r>
              <a:rPr lang="en-US" dirty="0" err="1"/>
              <a:t>Epiteliales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140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7167048-7D50-E840-B1F7-D82B19E27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386667" cy="1693333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Tejidos</a:t>
            </a:r>
            <a:r>
              <a:rPr lang="en-US" dirty="0"/>
              <a:t> </a:t>
            </a:r>
            <a:r>
              <a:rPr lang="en-US" dirty="0" err="1"/>
              <a:t>Epiteliales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3B25AD-400B-5347-A886-3310472E7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667" y="257631"/>
            <a:ext cx="8575964" cy="625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47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0E4F2A-2680-0542-AAE3-91F1DFB3B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667" y="186267"/>
            <a:ext cx="8627533" cy="652144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07F31E9-5639-6849-88A8-0D29C9EE5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386667" cy="1693333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Tejidos</a:t>
            </a:r>
            <a:r>
              <a:rPr lang="en-US" dirty="0"/>
              <a:t> </a:t>
            </a:r>
            <a:r>
              <a:rPr lang="en-US" dirty="0" err="1"/>
              <a:t>Epiteliales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105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62EE111-9C8D-1D47-AD06-5DA300E443D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3386667" cy="1693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Tejidos Epiteliales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4ECAC-4C4C-FB42-89B7-FE43202B5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667" y="126544"/>
            <a:ext cx="8805333" cy="650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76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92F7D54-B628-2E46-8A18-AFA76AA0FC2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3386667" cy="1693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Tejidos Epiteliales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4AD1F1-5E02-7844-96B8-006C651BA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667" y="160097"/>
            <a:ext cx="8683722" cy="645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48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120</Words>
  <Application>Microsoft Macintosh PowerPoint</Application>
  <PresentationFormat>Widescreen</PresentationFormat>
  <Paragraphs>27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6- Histología: Tejidos y Membranas</vt:lpstr>
      <vt:lpstr>Objetivos</vt:lpstr>
      <vt:lpstr>Clasificación de Epitelios</vt:lpstr>
      <vt:lpstr>Tejidos Epiteliales</vt:lpstr>
      <vt:lpstr>Tejidos Epiteliales</vt:lpstr>
      <vt:lpstr>Tejidos Epiteliales</vt:lpstr>
      <vt:lpstr>Tejidos Epiteliales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Introducción Anatomía y Fisiología</dc:title>
  <dc:creator>JOSE A. CARDE SERRANO</dc:creator>
  <cp:lastModifiedBy>JOSE A. CARDE SERRANO</cp:lastModifiedBy>
  <cp:revision>25</cp:revision>
  <dcterms:created xsi:type="dcterms:W3CDTF">2018-08-14T15:00:00Z</dcterms:created>
  <dcterms:modified xsi:type="dcterms:W3CDTF">2018-08-14T19:21:03Z</dcterms:modified>
</cp:coreProperties>
</file>