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46" r:id="rId2"/>
    <p:sldId id="336" r:id="rId3"/>
    <p:sldId id="334" r:id="rId4"/>
    <p:sldId id="339" r:id="rId5"/>
    <p:sldId id="338" r:id="rId6"/>
    <p:sldId id="345" r:id="rId7"/>
    <p:sldId id="335" r:id="rId8"/>
    <p:sldId id="342" r:id="rId9"/>
    <p:sldId id="337" r:id="rId10"/>
    <p:sldId id="341" r:id="rId11"/>
    <p:sldId id="340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1"/>
    <p:restoredTop sz="90972"/>
  </p:normalViewPr>
  <p:slideViewPr>
    <p:cSldViewPr snapToGrid="0" snapToObjects="1">
      <p:cViewPr varScale="1">
        <p:scale>
          <a:sx n="88" d="100"/>
          <a:sy n="88" d="100"/>
        </p:scale>
        <p:origin x="18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7AF5-2BC1-6240-A3F3-09DCAF9A995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A17E3-100D-5549-841F-83E5D919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5D62-633D-1841-AFB2-8EE0458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19E68-FAC9-BD47-BA94-20D3C5B4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B5E09-061C-9F40-92C2-53886F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C0B87-289A-3F47-8AA3-E22B89B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ADE5C-0331-CF4B-A2FD-5099690A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3B52-7EC0-064E-B86C-C699067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49A02-1B89-EF43-B43F-61871D67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D2BF9-DFE5-CA48-A5C1-737CB92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A6332-3268-8E43-BEA3-421F3B1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F2C65-340E-8F4D-9C82-7302C4D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1A594-4D10-AB4F-98BD-75DAA18B3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ECA83-B128-9E4C-AA64-7A300707E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10AC7-09FC-D54D-8FFE-2D72D267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B3E5A-75AA-3E48-8A1A-6417A4D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DCF66-8478-3145-8A16-0186646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E10C-E7EE-234B-B28E-C78B021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AF35-A74E-5843-950B-D563F985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86CD2-8B7D-ED44-BA67-90F9E2C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19EB-1B23-D048-9CD7-8860A14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6BA1A-DD4B-9C4B-954F-A070FC0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30E0-A57E-D542-8215-9C66944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B761-143B-2945-A0DE-6CD9D371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B3293-6ECB-EF4D-9A80-3E9783EE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0499-1732-1645-A833-866FAB2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A255-5F87-B24C-A066-5B566A0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EAF-579B-DA48-93B7-61F16BB0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3E32-44B5-1E4E-941B-42AA4F10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F6EDD-5C10-6E40-8047-CAA1F97A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D707B-01EC-3E47-A4EA-5A1CD64B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A0B1D-298C-324A-9AEA-C9E8D84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25AC3-1A6D-C945-991B-2AFB995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2CBB-01CD-C04D-A5BE-2DD7859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1518E-EB49-E74C-B995-3B5F1C8E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5F507-68D5-4147-B9B4-A73AA610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8C478-1BFE-AC4C-8D2D-2B241E1D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3AAE3-34BC-2341-BB27-DF751BE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78B26-B90D-B042-84BE-B64F68A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638AA-6A3B-1245-AE21-CAD55A03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319ED7-1805-D144-89C3-A4F63A7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D49B-CF44-B74E-BC92-B24E451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82958-D7D2-3A4D-B79F-A1DBB14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5FD67-7921-B243-BFFA-58C8EE0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0180B-9A22-3248-BF1A-9D6C247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16F13-D82F-3E46-831C-534BE0C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49A49-1080-E14F-A826-F112CF5B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E55C3-AEF0-434C-8195-9B6CCC52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990A-E4A0-3241-89C6-1D88D843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DACF2-500A-DE46-9624-3D26DF5D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B2B4F-C99B-C343-8066-F06D9A53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1BABA-CD72-1B4F-A500-CF2074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5BC3D-53FB-9A4E-84D8-81B19B5B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AF5B8-913F-0341-80C2-EB96C21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35F6-32C9-1443-AEC6-92C70C3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592DD-1AD5-6646-A6EE-3E1F4C4D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23012-CE0F-364E-8416-B6A38A39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4860-479E-F64F-AE09-BED9954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F341E-BBC2-B640-A223-7881CD1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46107-2923-194C-9FAF-62601ACC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3F88F-0C94-6846-8714-4BF8D73F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19FBD-09B0-3146-91DC-44F5584C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18CE7-65C2-4F45-AD8B-D5CDF156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5C87-6B23-D444-9B61-7E626F52FA9D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03589-9F3B-4649-8BD5-E313A4AA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1291-633D-5242-AFCB-C579AD13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8999-87AE-4648-8B43-7B79C0C2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Musculatura</a:t>
            </a:r>
            <a:r>
              <a:rPr lang="en-US" dirty="0"/>
              <a:t> de Aves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B36FD-D698-E94E-9B53-92BF8A5AE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95" t="5589" b="9090"/>
          <a:stretch/>
        </p:blipFill>
        <p:spPr>
          <a:xfrm>
            <a:off x="315620" y="1690688"/>
            <a:ext cx="4180179" cy="4732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C8A143-8A31-7F45-BD5E-726E8DFF1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71132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30C6D8-9965-D646-BD13-A26D7A13FBB3}"/>
              </a:ext>
            </a:extLst>
          </p:cNvPr>
          <p:cNvSpPr txBox="1"/>
          <p:nvPr/>
        </p:nvSpPr>
        <p:spPr>
          <a:xfrm>
            <a:off x="4630057" y="5138057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JACarde</a:t>
            </a:r>
            <a:endParaRPr lang="en-US" dirty="0"/>
          </a:p>
          <a:p>
            <a:r>
              <a:rPr lang="en-US" dirty="0" err="1"/>
              <a:t>Biol</a:t>
            </a:r>
            <a:r>
              <a:rPr lang="en-US" dirty="0"/>
              <a:t> 3793</a:t>
            </a:r>
          </a:p>
          <a:p>
            <a:r>
              <a:rPr lang="en-US" dirty="0"/>
              <a:t>UPR-Aguadilla</a:t>
            </a:r>
          </a:p>
        </p:txBody>
      </p:sp>
    </p:spTree>
    <p:extLst>
      <p:ext uri="{BB962C8B-B14F-4D97-AF65-F5344CB8AC3E}">
        <p14:creationId xmlns:p14="http://schemas.microsoft.com/office/powerpoint/2010/main" val="3858486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442254-D763-4141-9476-8CE58AEE771F}"/>
              </a:ext>
            </a:extLst>
          </p:cNvPr>
          <p:cNvSpPr txBox="1"/>
          <p:nvPr/>
        </p:nvSpPr>
        <p:spPr>
          <a:xfrm>
            <a:off x="344714" y="839355"/>
            <a:ext cx="6897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Disección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Ambiens</a:t>
            </a:r>
            <a:r>
              <a:rPr lang="en-US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Ilion a union </a:t>
            </a:r>
            <a:r>
              <a:rPr lang="en-US" sz="2400" dirty="0" err="1"/>
              <a:t>tibio</a:t>
            </a:r>
            <a:r>
              <a:rPr lang="en-US" sz="2400" dirty="0"/>
              <a:t>-tarsal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Iliotibialies</a:t>
            </a:r>
            <a:r>
              <a:rPr lang="en-US" sz="2400" dirty="0"/>
              <a:t> extensor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Ilion a union </a:t>
            </a:r>
            <a:r>
              <a:rPr lang="en-US" sz="2400" dirty="0" err="1"/>
              <a:t>tibio</a:t>
            </a:r>
            <a:r>
              <a:rPr lang="en-US" sz="2400" dirty="0"/>
              <a:t>-tarsal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Peroneo</a:t>
            </a:r>
            <a:r>
              <a:rPr lang="en-US" sz="2400" dirty="0"/>
              <a:t> longus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Tibio-tarso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dedos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Gastrocnemius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Flexor, </a:t>
            </a:r>
            <a:r>
              <a:rPr lang="en-US" sz="2400" dirty="0" err="1"/>
              <a:t>tibiotarso</a:t>
            </a:r>
            <a:r>
              <a:rPr lang="en-US" sz="2400" dirty="0"/>
              <a:t> posterior hasta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dedos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Semitendinoso</a:t>
            </a:r>
            <a:r>
              <a:rPr lang="en-US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flexor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Extensores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Tibial anterior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Dermales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plumaje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50C1F-2C71-F94C-9E1E-9D54ECF8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914" y="0"/>
            <a:ext cx="4886779" cy="66661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85C0DA-1811-CF49-B92D-2E5ADB70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219983"/>
            <a:ext cx="3534347" cy="720958"/>
          </a:xfrm>
        </p:spPr>
        <p:txBody>
          <a:bodyPr/>
          <a:lstStyle/>
          <a:p>
            <a:r>
              <a:rPr lang="en-US" dirty="0" err="1"/>
              <a:t>Patas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5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6AC0F0-565E-AA4F-96A9-5BC1DC0C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148" y="237068"/>
            <a:ext cx="5346540" cy="6468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42254-D763-4141-9476-8CE58AEE771F}"/>
              </a:ext>
            </a:extLst>
          </p:cNvPr>
          <p:cNvSpPr txBox="1"/>
          <p:nvPr/>
        </p:nvSpPr>
        <p:spPr>
          <a:xfrm>
            <a:off x="344714" y="727748"/>
            <a:ext cx="66366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Disección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Ambiens</a:t>
            </a:r>
            <a:r>
              <a:rPr lang="en-US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Ilion a union </a:t>
            </a:r>
            <a:r>
              <a:rPr lang="en-US" sz="2400" dirty="0" err="1"/>
              <a:t>tibio</a:t>
            </a:r>
            <a:r>
              <a:rPr lang="en-US" sz="2400" dirty="0"/>
              <a:t>-tarsal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Peroneo</a:t>
            </a:r>
            <a:r>
              <a:rPr lang="en-US" sz="2400" dirty="0"/>
              <a:t> </a:t>
            </a:r>
            <a:r>
              <a:rPr lang="en-US" sz="2400" dirty="0" err="1"/>
              <a:t>medius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Tibio-tarso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dedos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Gastrocnemius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Flexor, </a:t>
            </a:r>
            <a:r>
              <a:rPr lang="en-US" sz="2400" dirty="0" err="1"/>
              <a:t>tibiotarso</a:t>
            </a:r>
            <a:r>
              <a:rPr lang="en-US" sz="2400" dirty="0"/>
              <a:t> posterior hasta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dedos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Flexores</a:t>
            </a:r>
            <a:r>
              <a:rPr lang="en-US" sz="2400" dirty="0"/>
              <a:t> </a:t>
            </a:r>
            <a:r>
              <a:rPr lang="en-US" sz="2400" dirty="0" err="1"/>
              <a:t>perforans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Tibiotarso</a:t>
            </a:r>
            <a:r>
              <a:rPr lang="en-US" sz="2400" dirty="0"/>
              <a:t> superior al </a:t>
            </a:r>
            <a:r>
              <a:rPr lang="en-US" sz="2400" dirty="0" err="1"/>
              <a:t>halux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Extensores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Tibial anterior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Dermales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plumaje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E7E5368-1B2A-2146-9FED-41D2618E6D3A}"/>
              </a:ext>
            </a:extLst>
          </p:cNvPr>
          <p:cNvSpPr txBox="1">
            <a:spLocks/>
          </p:cNvSpPr>
          <p:nvPr/>
        </p:nvSpPr>
        <p:spPr>
          <a:xfrm>
            <a:off x="344714" y="12875"/>
            <a:ext cx="3534347" cy="61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Patas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5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9286-B8F7-5345-9139-DF487AA9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5" y="205469"/>
            <a:ext cx="10515600" cy="69441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7D388-5085-5943-9169-B2AAB08E0E25}"/>
              </a:ext>
            </a:extLst>
          </p:cNvPr>
          <p:cNvSpPr txBox="1"/>
          <p:nvPr/>
        </p:nvSpPr>
        <p:spPr>
          <a:xfrm>
            <a:off x="6502400" y="1045029"/>
            <a:ext cx="5142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Caminar</a:t>
            </a:r>
            <a:r>
              <a:rPr lang="en-US" sz="2400" dirty="0"/>
              <a:t>_________________________</a:t>
            </a:r>
          </a:p>
          <a:p>
            <a:endParaRPr lang="en-US" sz="2400" dirty="0"/>
          </a:p>
          <a:p>
            <a:r>
              <a:rPr lang="en-US" sz="2400" dirty="0"/>
              <a:t>Volar____________________________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9415F-45CF-4547-A6B2-63C0E8F75304}"/>
              </a:ext>
            </a:extLst>
          </p:cNvPr>
          <p:cNvSpPr txBox="1"/>
          <p:nvPr/>
        </p:nvSpPr>
        <p:spPr>
          <a:xfrm>
            <a:off x="914400" y="997131"/>
            <a:ext cx="245625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Pectoral</a:t>
            </a:r>
          </a:p>
          <a:p>
            <a:r>
              <a:rPr lang="en-US" sz="2400" dirty="0"/>
              <a:t>Iliotibial</a:t>
            </a:r>
          </a:p>
          <a:p>
            <a:r>
              <a:rPr lang="en-US" sz="2400" dirty="0" err="1"/>
              <a:t>Semimembranoso</a:t>
            </a:r>
            <a:endParaRPr lang="en-US" sz="2400" dirty="0"/>
          </a:p>
          <a:p>
            <a:r>
              <a:rPr lang="en-US" sz="2400" dirty="0"/>
              <a:t>Peroneus</a:t>
            </a:r>
          </a:p>
          <a:p>
            <a:r>
              <a:rPr lang="en-US" sz="2400" dirty="0"/>
              <a:t>Tibialis</a:t>
            </a:r>
          </a:p>
          <a:p>
            <a:r>
              <a:rPr lang="en-US" sz="2400" dirty="0"/>
              <a:t>Biceps</a:t>
            </a:r>
          </a:p>
          <a:p>
            <a:r>
              <a:rPr lang="en-US" sz="2400" dirty="0"/>
              <a:t>Triceps</a:t>
            </a:r>
          </a:p>
          <a:p>
            <a:r>
              <a:rPr lang="en-US" sz="2400" dirty="0"/>
              <a:t>Flexor carpi </a:t>
            </a:r>
          </a:p>
          <a:p>
            <a:r>
              <a:rPr lang="en-US" sz="2400" dirty="0" err="1"/>
              <a:t>Gastronemius</a:t>
            </a:r>
            <a:endParaRPr lang="en-US" sz="2400" dirty="0"/>
          </a:p>
          <a:p>
            <a:r>
              <a:rPr lang="en-US" sz="2400" dirty="0" err="1"/>
              <a:t>Coracobraquial</a:t>
            </a:r>
            <a:endParaRPr lang="en-US" sz="2400" dirty="0"/>
          </a:p>
          <a:p>
            <a:r>
              <a:rPr lang="en-US" sz="2400" dirty="0" err="1"/>
              <a:t>Semitendinoso</a:t>
            </a:r>
            <a:endParaRPr lang="en-US" sz="2400" dirty="0"/>
          </a:p>
          <a:p>
            <a:r>
              <a:rPr lang="en-US" sz="2400" dirty="0" err="1"/>
              <a:t>Ambiens</a:t>
            </a:r>
            <a:endParaRPr lang="en-US" sz="2400" dirty="0"/>
          </a:p>
          <a:p>
            <a:r>
              <a:rPr lang="en-US" sz="2400" dirty="0" err="1"/>
              <a:t>Tensores</a:t>
            </a:r>
            <a:endParaRPr lang="en-US" sz="2400" dirty="0"/>
          </a:p>
          <a:p>
            <a:r>
              <a:rPr lang="en-US" sz="2400" dirty="0" err="1"/>
              <a:t>Flexores</a:t>
            </a:r>
            <a:endParaRPr lang="en-US" sz="2400" dirty="0"/>
          </a:p>
          <a:p>
            <a:r>
              <a:rPr lang="en-US" sz="2400" dirty="0" err="1"/>
              <a:t>Dermales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287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FAA6C9-C161-E646-84B0-7C3DF17C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Disección</a:t>
            </a:r>
            <a:r>
              <a:rPr lang="en-US" dirty="0"/>
              <a:t> </a:t>
            </a:r>
            <a:r>
              <a:rPr lang="en-US" dirty="0" err="1"/>
              <a:t>Músculos</a:t>
            </a:r>
            <a:r>
              <a:rPr lang="en-US" dirty="0"/>
              <a:t> de Paloma – </a:t>
            </a:r>
            <a:r>
              <a:rPr lang="en-US" i="1" dirty="0"/>
              <a:t>Columba sp.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680DA1-238C-E348-9333-CA4467BA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83" y="646256"/>
            <a:ext cx="10502900" cy="5805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D60211-7E9F-3245-BEEC-75558E4C4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262" y="1845733"/>
            <a:ext cx="5168805" cy="40301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0A0FCF-6E89-3946-AA1C-485B65A29281}"/>
              </a:ext>
            </a:extLst>
          </p:cNvPr>
          <p:cNvCxnSpPr>
            <a:cxnSpLocks/>
          </p:cNvCxnSpPr>
          <p:nvPr/>
        </p:nvCxnSpPr>
        <p:spPr>
          <a:xfrm>
            <a:off x="1100671" y="1320803"/>
            <a:ext cx="508000" cy="0"/>
          </a:xfrm>
          <a:prstGeom prst="line">
            <a:avLst/>
          </a:prstGeom>
          <a:ln w="4762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6F596B-B7B0-4D44-B744-7ED3C4E3AD1B}"/>
              </a:ext>
            </a:extLst>
          </p:cNvPr>
          <p:cNvCxnSpPr>
            <a:cxnSpLocks/>
          </p:cNvCxnSpPr>
          <p:nvPr/>
        </p:nvCxnSpPr>
        <p:spPr>
          <a:xfrm>
            <a:off x="1608667" y="1744137"/>
            <a:ext cx="508000" cy="0"/>
          </a:xfrm>
          <a:prstGeom prst="line">
            <a:avLst/>
          </a:prstGeom>
          <a:ln w="4762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53217C-8B9A-B84E-B473-B464FE85B0D3}"/>
              </a:ext>
            </a:extLst>
          </p:cNvPr>
          <p:cNvCxnSpPr>
            <a:cxnSpLocks/>
          </p:cNvCxnSpPr>
          <p:nvPr/>
        </p:nvCxnSpPr>
        <p:spPr>
          <a:xfrm>
            <a:off x="1591737" y="1930403"/>
            <a:ext cx="508000" cy="0"/>
          </a:xfrm>
          <a:prstGeom prst="line">
            <a:avLst/>
          </a:prstGeom>
          <a:ln w="4762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2BF165-4049-314D-996A-B2A7F890F84A}"/>
              </a:ext>
            </a:extLst>
          </p:cNvPr>
          <p:cNvCxnSpPr>
            <a:cxnSpLocks/>
          </p:cNvCxnSpPr>
          <p:nvPr/>
        </p:nvCxnSpPr>
        <p:spPr>
          <a:xfrm>
            <a:off x="2032006" y="2590800"/>
            <a:ext cx="508000" cy="0"/>
          </a:xfrm>
          <a:prstGeom prst="line">
            <a:avLst/>
          </a:prstGeom>
          <a:ln w="4762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8999BB-1A92-B947-B586-AB00102928CE}"/>
              </a:ext>
            </a:extLst>
          </p:cNvPr>
          <p:cNvCxnSpPr>
            <a:cxnSpLocks/>
          </p:cNvCxnSpPr>
          <p:nvPr/>
        </p:nvCxnSpPr>
        <p:spPr>
          <a:xfrm>
            <a:off x="2032009" y="2760133"/>
            <a:ext cx="508000" cy="0"/>
          </a:xfrm>
          <a:prstGeom prst="line">
            <a:avLst/>
          </a:prstGeom>
          <a:ln w="4762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F81DF3-ECBD-4E4D-BFB2-E7A5E72DB7EA}"/>
              </a:ext>
            </a:extLst>
          </p:cNvPr>
          <p:cNvCxnSpPr>
            <a:cxnSpLocks/>
          </p:cNvCxnSpPr>
          <p:nvPr/>
        </p:nvCxnSpPr>
        <p:spPr>
          <a:xfrm>
            <a:off x="2015079" y="2980259"/>
            <a:ext cx="508000" cy="0"/>
          </a:xfrm>
          <a:prstGeom prst="line">
            <a:avLst/>
          </a:prstGeom>
          <a:ln w="4762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55F171-4210-F04D-A654-963F657B45AC}"/>
              </a:ext>
            </a:extLst>
          </p:cNvPr>
          <p:cNvCxnSpPr>
            <a:cxnSpLocks/>
          </p:cNvCxnSpPr>
          <p:nvPr/>
        </p:nvCxnSpPr>
        <p:spPr>
          <a:xfrm>
            <a:off x="2099737" y="3200397"/>
            <a:ext cx="508000" cy="0"/>
          </a:xfrm>
          <a:prstGeom prst="line">
            <a:avLst/>
          </a:prstGeom>
          <a:ln w="4762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5D802A-9430-EF41-AEB0-CA39F3D86060}"/>
              </a:ext>
            </a:extLst>
          </p:cNvPr>
          <p:cNvCxnSpPr>
            <a:cxnSpLocks/>
          </p:cNvCxnSpPr>
          <p:nvPr/>
        </p:nvCxnSpPr>
        <p:spPr>
          <a:xfrm>
            <a:off x="2353737" y="3623729"/>
            <a:ext cx="508000" cy="0"/>
          </a:xfrm>
          <a:prstGeom prst="line">
            <a:avLst/>
          </a:prstGeom>
          <a:ln w="4762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2B1085-EBBA-8C47-ACEE-4A51C2EE550C}"/>
              </a:ext>
            </a:extLst>
          </p:cNvPr>
          <p:cNvCxnSpPr>
            <a:cxnSpLocks/>
          </p:cNvCxnSpPr>
          <p:nvPr/>
        </p:nvCxnSpPr>
        <p:spPr>
          <a:xfrm>
            <a:off x="2523079" y="3826929"/>
            <a:ext cx="508000" cy="0"/>
          </a:xfrm>
          <a:prstGeom prst="line">
            <a:avLst/>
          </a:prstGeom>
          <a:ln w="47625"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3753F-1C95-8A4A-A4DD-59500BA6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348193"/>
            <a:ext cx="10515600" cy="64173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Disección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B756E-0591-5F42-AE98-A2A30969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71132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04907D-B8E3-BA4D-9CC7-AAA06A0ECF78}"/>
              </a:ext>
            </a:extLst>
          </p:cNvPr>
          <p:cNvSpPr txBox="1"/>
          <p:nvPr/>
        </p:nvSpPr>
        <p:spPr>
          <a:xfrm>
            <a:off x="296333" y="1290148"/>
            <a:ext cx="5469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Desplumado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Remover las </a:t>
            </a:r>
            <a:r>
              <a:rPr lang="en-US" sz="2400" dirty="0" err="1"/>
              <a:t>plumas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linea</a:t>
            </a:r>
            <a:r>
              <a:rPr lang="en-US" sz="2400" dirty="0"/>
              <a:t> media ventral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lineas</a:t>
            </a:r>
            <a:r>
              <a:rPr lang="en-US" sz="2400" dirty="0"/>
              <a:t> </a:t>
            </a:r>
            <a:r>
              <a:rPr lang="en-US" sz="2400" dirty="0" err="1"/>
              <a:t>horizontales</a:t>
            </a:r>
            <a:r>
              <a:rPr lang="en-US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la Altura de las Alas y de las </a:t>
            </a:r>
            <a:r>
              <a:rPr lang="en-US" sz="2400" dirty="0" err="1"/>
              <a:t>patas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4C3FF-42CF-5C40-AD0D-63D786B73DFC}"/>
              </a:ext>
            </a:extLst>
          </p:cNvPr>
          <p:cNvSpPr txBox="1"/>
          <p:nvPr/>
        </p:nvSpPr>
        <p:spPr>
          <a:xfrm rot="16200000">
            <a:off x="4349583" y="1698475"/>
            <a:ext cx="1316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8F165-4A30-F34B-A6E7-E5C320250F3D}"/>
              </a:ext>
            </a:extLst>
          </p:cNvPr>
          <p:cNvSpPr txBox="1"/>
          <p:nvPr/>
        </p:nvSpPr>
        <p:spPr>
          <a:xfrm>
            <a:off x="357104" y="3805093"/>
            <a:ext cx="5469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Disección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Corte medio ventral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Cortes </a:t>
            </a:r>
            <a:r>
              <a:rPr lang="en-US" sz="2400" dirty="0" err="1"/>
              <a:t>horizontales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la Altura de las alas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 al Altura de las </a:t>
            </a:r>
            <a:r>
              <a:rPr lang="en-US" sz="2400" dirty="0" err="1"/>
              <a:t>patas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Doble</a:t>
            </a:r>
            <a:r>
              <a:rPr lang="en-US" sz="2400" dirty="0"/>
              <a:t> </a:t>
            </a:r>
            <a:r>
              <a:rPr lang="en-US" sz="2400" dirty="0" err="1"/>
              <a:t>hacia</a:t>
            </a:r>
            <a:r>
              <a:rPr lang="en-US" sz="2400" dirty="0"/>
              <a:t> </a:t>
            </a:r>
            <a:r>
              <a:rPr lang="en-US" sz="2400" dirty="0" err="1"/>
              <a:t>afuera</a:t>
            </a:r>
            <a:r>
              <a:rPr lang="en-US" sz="2400" dirty="0"/>
              <a:t> la </a:t>
            </a:r>
            <a:r>
              <a:rPr lang="en-US" sz="2400" dirty="0" err="1"/>
              <a:t>piel</a:t>
            </a:r>
            <a:r>
              <a:rPr lang="en-US" sz="2400" dirty="0"/>
              <a:t> para </a:t>
            </a:r>
            <a:r>
              <a:rPr lang="en-US" sz="2400" dirty="0" err="1"/>
              <a:t>poder</a:t>
            </a:r>
            <a:r>
              <a:rPr lang="en-US" sz="2400" dirty="0"/>
              <a:t> observer el interior</a:t>
            </a:r>
          </a:p>
        </p:txBody>
      </p:sp>
    </p:spTree>
    <p:extLst>
      <p:ext uri="{BB962C8B-B14F-4D97-AF65-F5344CB8AC3E}">
        <p14:creationId xmlns:p14="http://schemas.microsoft.com/office/powerpoint/2010/main" val="310402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E344C5-8EA2-F842-A99F-A0A3BD4CD07E}"/>
              </a:ext>
            </a:extLst>
          </p:cNvPr>
          <p:cNvSpPr txBox="1"/>
          <p:nvPr/>
        </p:nvSpPr>
        <p:spPr>
          <a:xfrm>
            <a:off x="204704" y="418426"/>
            <a:ext cx="54694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Disección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Localizar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dos </a:t>
            </a:r>
            <a:r>
              <a:rPr lang="en-US" sz="2400" dirty="0" err="1"/>
              <a:t>musculos</a:t>
            </a:r>
            <a:r>
              <a:rPr lang="en-US" sz="2400" dirty="0"/>
              <a:t> pectorales </a:t>
            </a:r>
            <a:r>
              <a:rPr lang="en-US" sz="2400" dirty="0" err="1"/>
              <a:t>grandes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Estan</a:t>
            </a:r>
            <a:r>
              <a:rPr lang="en-US" sz="2400" dirty="0"/>
              <a:t> </a:t>
            </a:r>
            <a:r>
              <a:rPr lang="en-US" sz="2400" dirty="0" err="1"/>
              <a:t>unidos</a:t>
            </a:r>
            <a:r>
              <a:rPr lang="en-US" sz="2400" dirty="0"/>
              <a:t> a la </a:t>
            </a:r>
            <a:r>
              <a:rPr lang="en-US" sz="2400" dirty="0" err="1"/>
              <a:t>quilla</a:t>
            </a:r>
            <a:r>
              <a:rPr lang="en-US" sz="2400" dirty="0"/>
              <a:t> (extension del </a:t>
            </a:r>
            <a:r>
              <a:rPr lang="en-US" sz="2400" dirty="0" err="1"/>
              <a:t>esternón</a:t>
            </a:r>
            <a:r>
              <a:rPr lang="en-US" sz="2400" dirty="0"/>
              <a:t>), perpendicular a las </a:t>
            </a:r>
            <a:r>
              <a:rPr lang="en-US" sz="2400" dirty="0" err="1"/>
              <a:t>costillas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Corte a </a:t>
            </a:r>
            <a:r>
              <a:rPr lang="en-US" sz="2400" dirty="0" err="1"/>
              <a:t>través</a:t>
            </a:r>
            <a:r>
              <a:rPr lang="en-US" sz="2400" dirty="0"/>
              <a:t> de la </a:t>
            </a:r>
            <a:r>
              <a:rPr lang="en-US" sz="2400" dirty="0" err="1"/>
              <a:t>primera</a:t>
            </a:r>
            <a:r>
              <a:rPr lang="en-US" sz="2400" dirty="0"/>
              <a:t> </a:t>
            </a:r>
            <a:r>
              <a:rPr lang="en-US" sz="2400" dirty="0" err="1"/>
              <a:t>capa</a:t>
            </a:r>
            <a:r>
              <a:rPr lang="en-US" sz="2400" dirty="0"/>
              <a:t> y </a:t>
            </a:r>
            <a:r>
              <a:rPr lang="en-US" sz="2400" dirty="0" err="1"/>
              <a:t>separa</a:t>
            </a:r>
            <a:r>
              <a:rPr lang="en-US" sz="2400" dirty="0"/>
              <a:t> para </a:t>
            </a:r>
            <a:r>
              <a:rPr lang="en-US" sz="2400" dirty="0" err="1"/>
              <a:t>ver</a:t>
            </a:r>
            <a:r>
              <a:rPr lang="en-US" sz="2400" dirty="0"/>
              <a:t> la </a:t>
            </a:r>
            <a:r>
              <a:rPr lang="en-US" sz="2400" dirty="0" err="1"/>
              <a:t>segunda</a:t>
            </a:r>
            <a:r>
              <a:rPr lang="en-US" sz="2400" dirty="0"/>
              <a:t> </a:t>
            </a:r>
            <a:r>
              <a:rPr lang="en-US" sz="2400" dirty="0" err="1"/>
              <a:t>capa</a:t>
            </a:r>
            <a:r>
              <a:rPr lang="en-US" sz="2400" dirty="0"/>
              <a:t> o pectoral </a:t>
            </a:r>
            <a:r>
              <a:rPr lang="en-US" sz="2400" dirty="0" err="1"/>
              <a:t>menor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Fibras</a:t>
            </a:r>
            <a:r>
              <a:rPr lang="en-US" sz="2400" dirty="0"/>
              <a:t> </a:t>
            </a:r>
            <a:r>
              <a:rPr lang="en-US" sz="2400" dirty="0" err="1"/>
              <a:t>salen</a:t>
            </a:r>
            <a:r>
              <a:rPr lang="en-US" sz="2400" dirty="0"/>
              <a:t> del </a:t>
            </a:r>
            <a:r>
              <a:rPr lang="en-US" sz="2400" dirty="0" err="1"/>
              <a:t>esternón</a:t>
            </a:r>
            <a:r>
              <a:rPr lang="en-US" sz="2400" dirty="0"/>
              <a:t> y </a:t>
            </a:r>
            <a:r>
              <a:rPr lang="en-US" sz="2400" dirty="0" err="1"/>
              <a:t>convergen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 </a:t>
            </a:r>
            <a:r>
              <a:rPr lang="en-US" sz="2400" dirty="0" err="1"/>
              <a:t>humero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 las Tijeras </a:t>
            </a:r>
            <a:r>
              <a:rPr lang="en-US" sz="2400" dirty="0" err="1"/>
              <a:t>corte</a:t>
            </a:r>
            <a:r>
              <a:rPr lang="en-US" sz="2400" dirty="0"/>
              <a:t> </a:t>
            </a:r>
            <a:r>
              <a:rPr lang="en-US" sz="2400" dirty="0" err="1"/>
              <a:t>cuidadosamente</a:t>
            </a:r>
            <a:r>
              <a:rPr lang="en-US" sz="2400" dirty="0"/>
              <a:t> la </a:t>
            </a:r>
            <a:r>
              <a:rPr lang="en-US" sz="2400" dirty="0" err="1"/>
              <a:t>piel</a:t>
            </a:r>
            <a:r>
              <a:rPr lang="en-US" sz="2400" dirty="0"/>
              <a:t> de la </a:t>
            </a:r>
            <a:r>
              <a:rPr lang="en-US" sz="2400" dirty="0" err="1"/>
              <a:t>pata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Retraigala</a:t>
            </a:r>
            <a:r>
              <a:rPr lang="en-US" sz="2400" dirty="0"/>
              <a:t> para </a:t>
            </a:r>
            <a:r>
              <a:rPr lang="en-US" sz="2400" dirty="0" err="1"/>
              <a:t>ver</a:t>
            </a:r>
            <a:r>
              <a:rPr lang="en-US" sz="2400" dirty="0"/>
              <a:t> </a:t>
            </a:r>
            <a:r>
              <a:rPr lang="en-US" sz="2400" dirty="0" err="1"/>
              <a:t>músuculos</a:t>
            </a:r>
            <a:r>
              <a:rPr lang="en-US" sz="2400" dirty="0"/>
              <a:t> de la </a:t>
            </a:r>
            <a:r>
              <a:rPr lang="en-US" sz="2400" dirty="0" err="1"/>
              <a:t>pata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CE53F-8EFF-0C49-8BCC-2B2518BE4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29028"/>
            <a:ext cx="61468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4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8BC196-067F-3945-B66E-4D3B7642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49300"/>
            <a:ext cx="8763000" cy="558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87C97A-415A-4F45-BD87-460AA301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219982"/>
            <a:ext cx="3534347" cy="1325563"/>
          </a:xfrm>
        </p:spPr>
        <p:txBody>
          <a:bodyPr/>
          <a:lstStyle/>
          <a:p>
            <a:r>
              <a:rPr lang="en-US" dirty="0"/>
              <a:t>Alas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D3BBD-A148-DA43-A3D9-FAEF5C48ADCF}"/>
              </a:ext>
            </a:extLst>
          </p:cNvPr>
          <p:cNvSpPr txBox="1"/>
          <p:nvPr/>
        </p:nvSpPr>
        <p:spPr>
          <a:xfrm>
            <a:off x="391886" y="1828800"/>
            <a:ext cx="289393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Biceps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Triceps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Extensores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Flexores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Pectorales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Mayor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Menor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Supracoracoide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487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D237-4ED1-DE4A-899F-26F770E7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219982"/>
            <a:ext cx="3534347" cy="1325563"/>
          </a:xfrm>
        </p:spPr>
        <p:txBody>
          <a:bodyPr/>
          <a:lstStyle/>
          <a:p>
            <a:r>
              <a:rPr lang="en-US" dirty="0" err="1"/>
              <a:t>Vuelo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12419-63ED-F748-88F7-2AFE93B6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245" y="365125"/>
            <a:ext cx="8478756" cy="5484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51F7AF-8FAC-8B46-B7E5-384A3D5F3437}"/>
              </a:ext>
            </a:extLst>
          </p:cNvPr>
          <p:cNvSpPr txBox="1"/>
          <p:nvPr/>
        </p:nvSpPr>
        <p:spPr>
          <a:xfrm>
            <a:off x="391886" y="1828800"/>
            <a:ext cx="30830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Pectorales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abajo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Supracoracoideo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arriba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28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9664EDF-1857-7D4C-B37F-421C0B8F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936" y="357717"/>
            <a:ext cx="8032064" cy="63309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C314F8-EB2A-D94D-B1F3-AB538BF9C46D}"/>
              </a:ext>
            </a:extLst>
          </p:cNvPr>
          <p:cNvSpPr txBox="1"/>
          <p:nvPr/>
        </p:nvSpPr>
        <p:spPr>
          <a:xfrm>
            <a:off x="233732" y="2014998"/>
            <a:ext cx="54694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Disección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Quilla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Pectoral mayor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Pectoral </a:t>
            </a:r>
            <a:r>
              <a:rPr lang="en-US" sz="2400" dirty="0" err="1"/>
              <a:t>menor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Coracobraquial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Biceps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Triceps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Tensores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Flexores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Extensores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6E21D59-5074-0B4A-B808-36934D7E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219982"/>
            <a:ext cx="3534347" cy="1325563"/>
          </a:xfrm>
        </p:spPr>
        <p:txBody>
          <a:bodyPr/>
          <a:lstStyle/>
          <a:p>
            <a:r>
              <a:rPr lang="en-US" dirty="0" err="1"/>
              <a:t>Vuelo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67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F0B61D-0DEE-9C4A-A850-0C364C890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585" y="341382"/>
            <a:ext cx="9385929" cy="649350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6B8C2B-72CC-4B4C-818D-F19E4FA9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219982"/>
            <a:ext cx="3534347" cy="1325563"/>
          </a:xfrm>
        </p:spPr>
        <p:txBody>
          <a:bodyPr/>
          <a:lstStyle/>
          <a:p>
            <a:r>
              <a:rPr lang="en-US" dirty="0" err="1"/>
              <a:t>Vuelo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73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28D24-D382-0A41-B0F1-14B404D2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218" y="114300"/>
            <a:ext cx="6146800" cy="674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F62709B-6D53-704E-9FD5-C40C1C2E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219982"/>
            <a:ext cx="3534347" cy="6363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Patas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C359-5937-2F47-BED2-E97BACFE98F1}"/>
              </a:ext>
            </a:extLst>
          </p:cNvPr>
          <p:cNvSpPr txBox="1"/>
          <p:nvPr/>
        </p:nvSpPr>
        <p:spPr>
          <a:xfrm>
            <a:off x="190190" y="1086083"/>
            <a:ext cx="54694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Disección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Iliotibial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Semitendinoso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Semimebranoso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Gastronemio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Peroneos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Tibial anterior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Extensor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Sartorius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010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7273</TotalTime>
  <Words>256</Words>
  <Application>Microsoft Macintosh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Musculatura de Aves</vt:lpstr>
      <vt:lpstr>Disección Músculos de Paloma – Columba sp.</vt:lpstr>
      <vt:lpstr>Disección</vt:lpstr>
      <vt:lpstr>PowerPoint Presentation</vt:lpstr>
      <vt:lpstr>Alas </vt:lpstr>
      <vt:lpstr>Vuelo </vt:lpstr>
      <vt:lpstr>Vuelo </vt:lpstr>
      <vt:lpstr>Vuelo </vt:lpstr>
      <vt:lpstr>Patas </vt:lpstr>
      <vt:lpstr>Patas</vt:lpstr>
      <vt:lpstr>PowerPoint Presentation</vt:lpstr>
      <vt:lpstr>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Anatomía y Fisiología</dc:title>
  <dc:creator>JOSE A. CARDE SERRANO</dc:creator>
  <cp:lastModifiedBy>JOSE A. CARDE SERRANO</cp:lastModifiedBy>
  <cp:revision>121</cp:revision>
  <dcterms:created xsi:type="dcterms:W3CDTF">2018-08-14T15:00:00Z</dcterms:created>
  <dcterms:modified xsi:type="dcterms:W3CDTF">2018-10-09T19:29:00Z</dcterms:modified>
</cp:coreProperties>
</file>