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2" r:id="rId1"/>
  </p:sldMasterIdLst>
  <p:sldIdLst>
    <p:sldId id="256" r:id="rId2"/>
    <p:sldId id="257" r:id="rId3"/>
    <p:sldId id="283" r:id="rId4"/>
    <p:sldId id="28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77" r:id="rId25"/>
    <p:sldId id="278" r:id="rId26"/>
    <p:sldId id="279" r:id="rId27"/>
    <p:sldId id="280" r:id="rId28"/>
    <p:sldId id="282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054"/>
  </p:normalViewPr>
  <p:slideViewPr>
    <p:cSldViewPr snapToGrid="0" snapToObjects="1">
      <p:cViewPr varScale="1">
        <p:scale>
          <a:sx n="77" d="100"/>
          <a:sy n="77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31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275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176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2653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759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732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42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41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86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60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8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6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3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6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1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66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iscoveryscientificsolutions.com/item/51" TargetMode="Externa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Introducción</a:t>
            </a:r>
            <a:r>
              <a:rPr lang="en-US" sz="4400" dirty="0" smtClean="0"/>
              <a:t>:</a:t>
            </a:r>
            <a:br>
              <a:rPr lang="en-US" sz="4400" dirty="0" smtClean="0"/>
            </a:br>
            <a:r>
              <a:rPr lang="en-US" sz="4400" dirty="0" err="1" smtClean="0"/>
              <a:t>Reglas</a:t>
            </a:r>
            <a:r>
              <a:rPr lang="en-US" sz="4400" dirty="0" smtClean="0"/>
              <a:t> de </a:t>
            </a:r>
            <a:r>
              <a:rPr lang="en-US" sz="4400" dirty="0" err="1" smtClean="0"/>
              <a:t>Seguridad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err="1" smtClean="0"/>
              <a:t>Uso</a:t>
            </a:r>
            <a:r>
              <a:rPr lang="en-US" sz="4400" dirty="0" smtClean="0"/>
              <a:t> de </a:t>
            </a:r>
            <a:r>
              <a:rPr lang="en-US" sz="4400" dirty="0" err="1" smtClean="0"/>
              <a:t>Equipos</a:t>
            </a:r>
            <a:r>
              <a:rPr lang="en-US" sz="4400" dirty="0" smtClean="0"/>
              <a:t> </a:t>
            </a:r>
            <a:r>
              <a:rPr lang="en-US" sz="4400" dirty="0" err="1" smtClean="0"/>
              <a:t>Básicos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Lab  </a:t>
            </a:r>
            <a:r>
              <a:rPr lang="en-US" sz="2400" dirty="0" err="1" smtClean="0"/>
              <a:t>Biol</a:t>
            </a:r>
            <a:r>
              <a:rPr lang="en-US" sz="2400" dirty="0" smtClean="0"/>
              <a:t> 3908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Biología</a:t>
            </a:r>
            <a:r>
              <a:rPr lang="en-US" sz="2400" dirty="0" smtClean="0"/>
              <a:t> Molecular</a:t>
            </a:r>
          </a:p>
          <a:p>
            <a:r>
              <a:rPr lang="en-US" sz="2400" dirty="0" smtClean="0"/>
              <a:t>UPR </a:t>
            </a:r>
            <a:r>
              <a:rPr lang="mr-IN" sz="2400" dirty="0" smtClean="0"/>
              <a:t>–</a:t>
            </a:r>
            <a:r>
              <a:rPr lang="en-US" sz="2400" dirty="0" smtClean="0"/>
              <a:t> Arecibo</a:t>
            </a:r>
          </a:p>
          <a:p>
            <a:r>
              <a:rPr lang="en-US" sz="2400" dirty="0" smtClean="0"/>
              <a:t>JA </a:t>
            </a:r>
            <a:r>
              <a:rPr lang="en-US" sz="2400" dirty="0" err="1" smtClean="0"/>
              <a:t>Cardé</a:t>
            </a:r>
            <a:r>
              <a:rPr lang="en-US" sz="2400" dirty="0" smtClean="0"/>
              <a:t>, PhD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58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58456" cy="140053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Manejo</a:t>
            </a:r>
            <a:r>
              <a:rPr lang="en-US" dirty="0" smtClean="0"/>
              <a:t> de </a:t>
            </a:r>
            <a:r>
              <a:rPr lang="en-US" dirty="0" err="1" smtClean="0"/>
              <a:t>Sustancias</a:t>
            </a:r>
            <a:r>
              <a:rPr lang="en-US" dirty="0" smtClean="0"/>
              <a:t>/</a:t>
            </a:r>
            <a:r>
              <a:rPr lang="en-US" dirty="0" err="1" smtClean="0"/>
              <a:t>Agentes</a:t>
            </a:r>
            <a:r>
              <a:rPr lang="en-US" dirty="0" smtClean="0"/>
              <a:t> </a:t>
            </a:r>
            <a:r>
              <a:rPr lang="en-US" dirty="0" err="1" smtClean="0"/>
              <a:t>Peligrosos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96043"/>
            <a:ext cx="10958456" cy="4721629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Ejemplos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	- </a:t>
            </a:r>
            <a:r>
              <a:rPr lang="en-US" sz="2400" dirty="0" err="1" smtClean="0"/>
              <a:t>Acrilamida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err="1"/>
              <a:t>neurotoxina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guantes</a:t>
            </a:r>
            <a:r>
              <a:rPr lang="en-US" sz="2400" dirty="0" smtClean="0"/>
              <a:t>,  </a:t>
            </a:r>
            <a:r>
              <a:rPr lang="en-US" sz="2400" dirty="0" err="1" smtClean="0"/>
              <a:t>batas</a:t>
            </a:r>
            <a:r>
              <a:rPr lang="en-US" sz="2400" dirty="0" smtClean="0"/>
              <a:t>, </a:t>
            </a:r>
            <a:r>
              <a:rPr lang="en-US" sz="2400" dirty="0" err="1" smtClean="0"/>
              <a:t>gafas</a:t>
            </a:r>
            <a:r>
              <a:rPr lang="en-US" sz="2400" dirty="0" smtClean="0"/>
              <a:t>, </a:t>
            </a:r>
            <a:r>
              <a:rPr lang="en-US" sz="2400" dirty="0" err="1" smtClean="0"/>
              <a:t>lavado</a:t>
            </a:r>
            <a:r>
              <a:rPr lang="en-US" sz="2400" dirty="0" smtClean="0"/>
              <a:t> de </a:t>
            </a:r>
            <a:r>
              <a:rPr lang="en-US" sz="2400" dirty="0" err="1" smtClean="0"/>
              <a:t>manos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dirty="0" err="1" smtClean="0"/>
              <a:t>Bromuro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Etidio</a:t>
            </a:r>
            <a:r>
              <a:rPr lang="en-US" sz="2400" dirty="0"/>
              <a:t> – </a:t>
            </a:r>
            <a:r>
              <a:rPr lang="en-US" sz="2400" dirty="0" err="1"/>
              <a:t>carcinógeno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smtClean="0"/>
              <a:t>			- </a:t>
            </a:r>
            <a:r>
              <a:rPr lang="en-US" sz="2400" dirty="0" err="1" smtClean="0"/>
              <a:t>guantes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batas</a:t>
            </a:r>
            <a:r>
              <a:rPr lang="en-US" sz="2400" dirty="0" smtClean="0"/>
              <a:t>, </a:t>
            </a:r>
            <a:r>
              <a:rPr lang="en-US" sz="2400" dirty="0" err="1" smtClean="0"/>
              <a:t>gafas</a:t>
            </a:r>
            <a:r>
              <a:rPr lang="en-US" sz="2400" dirty="0" smtClean="0"/>
              <a:t>, </a:t>
            </a:r>
            <a:r>
              <a:rPr lang="en-US" sz="2400" dirty="0" err="1" smtClean="0"/>
              <a:t>lavado</a:t>
            </a:r>
            <a:r>
              <a:rPr lang="en-US" sz="2400" dirty="0" smtClean="0"/>
              <a:t> de </a:t>
            </a:r>
            <a:r>
              <a:rPr lang="en-US" sz="2400" dirty="0" err="1" smtClean="0"/>
              <a:t>manos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Luz </a:t>
            </a:r>
            <a:r>
              <a:rPr lang="en-US" sz="2400" dirty="0" err="1"/>
              <a:t>ultravioleta</a:t>
            </a:r>
            <a:r>
              <a:rPr lang="en-US" sz="2400" dirty="0"/>
              <a:t> (UV) – </a:t>
            </a:r>
            <a:r>
              <a:rPr lang="en-US" sz="2400" dirty="0" err="1"/>
              <a:t>posible</a:t>
            </a:r>
            <a:r>
              <a:rPr lang="en-US" sz="2400" dirty="0"/>
              <a:t> </a:t>
            </a:r>
            <a:r>
              <a:rPr lang="en-US" sz="2400" dirty="0" err="1"/>
              <a:t>carcinógeno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gafas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dirty="0" err="1" smtClean="0"/>
              <a:t>Electricidad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err="1"/>
              <a:t>riesgo</a:t>
            </a:r>
            <a:r>
              <a:rPr lang="en-US" sz="2400" dirty="0"/>
              <a:t> de </a:t>
            </a:r>
            <a:r>
              <a:rPr lang="en-US" sz="2400" dirty="0" err="1"/>
              <a:t>electrocución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camaras</a:t>
            </a:r>
            <a:r>
              <a:rPr lang="en-US" sz="2400" dirty="0" smtClean="0"/>
              <a:t> </a:t>
            </a:r>
            <a:r>
              <a:rPr lang="en-US" sz="2400" dirty="0" err="1" smtClean="0"/>
              <a:t>cubiertas</a:t>
            </a:r>
            <a:r>
              <a:rPr lang="en-US" sz="2400" dirty="0" smtClean="0"/>
              <a:t>, </a:t>
            </a:r>
            <a:r>
              <a:rPr lang="en-US" sz="2400" dirty="0" err="1" smtClean="0"/>
              <a:t>manejo</a:t>
            </a:r>
            <a:r>
              <a:rPr lang="en-US" sz="2400" dirty="0" smtClean="0"/>
              <a:t> de </a:t>
            </a:r>
            <a:r>
              <a:rPr lang="en-US" sz="2400" dirty="0" err="1" smtClean="0"/>
              <a:t>fuentes</a:t>
            </a:r>
            <a:r>
              <a:rPr lang="en-US" sz="2400" dirty="0" smtClean="0"/>
              <a:t> de </a:t>
            </a:r>
            <a:r>
              <a:rPr lang="en-US" sz="2400" dirty="0" err="1" smtClean="0"/>
              <a:t>poder</a:t>
            </a:r>
            <a:r>
              <a:rPr lang="en-US" sz="2400" dirty="0" smtClean="0"/>
              <a:t>, cables </a:t>
            </a:r>
            <a:r>
              <a:rPr lang="en-US" sz="2400" dirty="0" err="1" smtClean="0"/>
              <a:t>etc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58456" cy="1400530"/>
          </a:xfrm>
        </p:spPr>
        <p:txBody>
          <a:bodyPr/>
          <a:lstStyle/>
          <a:p>
            <a:r>
              <a:rPr lang="en-US" dirty="0" err="1" smtClean="0"/>
              <a:t>Equipos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29793"/>
            <a:ext cx="10775576" cy="526195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Centrífugas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para </a:t>
            </a:r>
            <a:r>
              <a:rPr lang="en-US" sz="2800" dirty="0" err="1" smtClean="0"/>
              <a:t>separar</a:t>
            </a:r>
            <a:r>
              <a:rPr lang="en-US" sz="2800" dirty="0" smtClean="0"/>
              <a:t> </a:t>
            </a:r>
            <a:r>
              <a:rPr lang="en-US" sz="2800" dirty="0" err="1" smtClean="0"/>
              <a:t>particulas</a:t>
            </a:r>
            <a:r>
              <a:rPr lang="en-US" sz="2800" dirty="0" smtClean="0"/>
              <a:t> </a:t>
            </a:r>
            <a:r>
              <a:rPr lang="en-US" sz="2800" dirty="0" err="1" smtClean="0"/>
              <a:t>sólidas</a:t>
            </a:r>
            <a:r>
              <a:rPr lang="en-US" sz="2800" dirty="0" smtClean="0"/>
              <a:t> </a:t>
            </a:r>
            <a:r>
              <a:rPr lang="en-US" sz="2800" dirty="0" err="1" smtClean="0"/>
              <a:t>suspendidas</a:t>
            </a:r>
            <a:r>
              <a:rPr lang="en-US" sz="2800" dirty="0" smtClean="0"/>
              <a:t> en un </a:t>
            </a:r>
            <a:r>
              <a:rPr lang="en-US" sz="2800" dirty="0" err="1" smtClean="0"/>
              <a:t>líquido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	- </a:t>
            </a:r>
            <a:r>
              <a:rPr lang="en-US" sz="2400" dirty="0" err="1" smtClean="0"/>
              <a:t>tubos</a:t>
            </a:r>
            <a:r>
              <a:rPr lang="en-US" sz="2400" dirty="0" smtClean="0"/>
              <a:t>, rotor, </a:t>
            </a:r>
            <a:r>
              <a:rPr lang="en-US" sz="2400" dirty="0" err="1" smtClean="0"/>
              <a:t>rotaciones</a:t>
            </a:r>
            <a:r>
              <a:rPr lang="en-US" sz="2400" dirty="0" smtClean="0"/>
              <a:t> o rpm</a:t>
            </a:r>
            <a:r>
              <a:rPr lang="en-US" dirty="0" smtClean="0"/>
              <a:t>, </a:t>
            </a:r>
            <a:r>
              <a:rPr lang="en-US" sz="2400" dirty="0" err="1" smtClean="0"/>
              <a:t>gravedad</a:t>
            </a:r>
            <a:endParaRPr lang="en-US" sz="2400" dirty="0" smtClean="0"/>
          </a:p>
          <a:p>
            <a:r>
              <a:rPr lang="en-US" sz="2400" b="1" dirty="0" err="1"/>
              <a:t>Asegúrese</a:t>
            </a:r>
            <a:r>
              <a:rPr lang="en-US" sz="2400" dirty="0"/>
              <a:t> </a:t>
            </a:r>
            <a:r>
              <a:rPr lang="en-US" sz="2400" dirty="0" smtClean="0"/>
              <a:t>de rotor </a:t>
            </a:r>
            <a:r>
              <a:rPr lang="en-US" sz="2400" dirty="0" err="1"/>
              <a:t>correcto</a:t>
            </a:r>
            <a:r>
              <a:rPr lang="en-US" sz="2400" dirty="0"/>
              <a:t> </a:t>
            </a:r>
            <a:r>
              <a:rPr lang="en-US" sz="2400" dirty="0" err="1" smtClean="0"/>
              <a:t>instalado</a:t>
            </a:r>
            <a:r>
              <a:rPr lang="en-US" sz="2400" dirty="0" smtClean="0"/>
              <a:t> </a:t>
            </a:r>
            <a:r>
              <a:rPr lang="en-US" sz="2400" dirty="0"/>
              <a:t>de la forma </a:t>
            </a:r>
            <a:r>
              <a:rPr lang="en-US" sz="2400" dirty="0" err="1" smtClean="0"/>
              <a:t>correcta</a:t>
            </a:r>
            <a:endParaRPr lang="en-US" sz="2400" dirty="0"/>
          </a:p>
          <a:p>
            <a:r>
              <a:rPr lang="en-US" sz="2400" b="1" dirty="0" err="1"/>
              <a:t>Siempre</a:t>
            </a:r>
            <a:r>
              <a:rPr lang="en-US" sz="2400" b="1" dirty="0"/>
              <a:t> </a:t>
            </a:r>
            <a:r>
              <a:rPr lang="en-US" sz="2400" b="1" dirty="0" err="1"/>
              <a:t>debe</a:t>
            </a:r>
            <a:r>
              <a:rPr lang="en-US" sz="2400" b="1" dirty="0"/>
              <a:t> </a:t>
            </a:r>
            <a:r>
              <a:rPr lang="en-US" sz="2400" b="1" dirty="0" err="1"/>
              <a:t>balancear</a:t>
            </a:r>
            <a:r>
              <a:rPr lang="en-US" sz="2400" b="1" dirty="0"/>
              <a:t> el rotor </a:t>
            </a:r>
            <a:r>
              <a:rPr lang="en-US" sz="2400" dirty="0" smtClean="0"/>
              <a:t>– </a:t>
            </a:r>
            <a:r>
              <a:rPr lang="en-US" sz="2400" dirty="0" err="1" smtClean="0"/>
              <a:t>tubos</a:t>
            </a:r>
            <a:r>
              <a:rPr lang="en-US" sz="2400" dirty="0" smtClean="0"/>
              <a:t> </a:t>
            </a:r>
            <a:r>
              <a:rPr lang="en-US" sz="2400" dirty="0" err="1" smtClean="0"/>
              <a:t>opuestos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contengan</a:t>
            </a:r>
            <a:r>
              <a:rPr lang="en-US" sz="2400" dirty="0" smtClean="0"/>
              <a:t> </a:t>
            </a:r>
            <a:r>
              <a:rPr lang="en-US" sz="2400" dirty="0"/>
              <a:t>el </a:t>
            </a:r>
            <a:r>
              <a:rPr lang="en-US" sz="2400" dirty="0" err="1"/>
              <a:t>mismo</a:t>
            </a:r>
            <a:r>
              <a:rPr lang="en-US" sz="2400" dirty="0"/>
              <a:t> </a:t>
            </a:r>
            <a:r>
              <a:rPr lang="en-US" sz="2400" dirty="0" err="1"/>
              <a:t>volumen</a:t>
            </a:r>
            <a:r>
              <a:rPr lang="en-US" sz="2400" dirty="0"/>
              <a:t> de </a:t>
            </a:r>
            <a:r>
              <a:rPr lang="en-US" sz="2400" dirty="0" err="1"/>
              <a:t>fluido</a:t>
            </a:r>
            <a:r>
              <a:rPr lang="en-US" sz="2400" dirty="0"/>
              <a:t> o </a:t>
            </a:r>
            <a:r>
              <a:rPr lang="en-US" sz="2400" dirty="0" err="1"/>
              <a:t>igual</a:t>
            </a:r>
            <a:r>
              <a:rPr lang="en-US" sz="2400" dirty="0"/>
              <a:t> </a:t>
            </a:r>
            <a:r>
              <a:rPr lang="en-US" sz="2400" dirty="0" smtClean="0"/>
              <a:t>peso</a:t>
            </a:r>
          </a:p>
          <a:p>
            <a:pPr lvl="1"/>
            <a:r>
              <a:rPr lang="en-US" sz="2200" dirty="0" smtClean="0"/>
              <a:t>un </a:t>
            </a:r>
            <a:r>
              <a:rPr lang="en-US" sz="2200" dirty="0" err="1"/>
              <a:t>sonido</a:t>
            </a:r>
            <a:r>
              <a:rPr lang="en-US" sz="2200" dirty="0"/>
              <a:t> </a:t>
            </a:r>
            <a:r>
              <a:rPr lang="en-US" sz="2200" dirty="0" err="1"/>
              <a:t>fuerte</a:t>
            </a:r>
            <a:r>
              <a:rPr lang="en-US" sz="2200" dirty="0"/>
              <a:t> y </a:t>
            </a:r>
            <a:r>
              <a:rPr lang="en-US" sz="2200" dirty="0" err="1"/>
              <a:t>algunas</a:t>
            </a:r>
            <a:r>
              <a:rPr lang="en-US" sz="2200" dirty="0"/>
              <a:t> </a:t>
            </a:r>
            <a:r>
              <a:rPr lang="en-US" sz="2200" dirty="0" err="1"/>
              <a:t>centrífugas</a:t>
            </a:r>
            <a:r>
              <a:rPr lang="en-US" sz="2200" dirty="0"/>
              <a:t> se </a:t>
            </a:r>
            <a:r>
              <a:rPr lang="en-US" sz="2200" dirty="0" err="1"/>
              <a:t>apagan</a:t>
            </a:r>
            <a:r>
              <a:rPr lang="en-US" sz="2200" dirty="0"/>
              <a:t> </a:t>
            </a:r>
            <a:r>
              <a:rPr lang="en-US" sz="2200" dirty="0" err="1"/>
              <a:t>automáticamente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razones</a:t>
            </a:r>
            <a:r>
              <a:rPr lang="en-US" sz="2200" dirty="0"/>
              <a:t> de </a:t>
            </a:r>
            <a:r>
              <a:rPr lang="en-US" sz="2200" dirty="0" err="1"/>
              <a:t>seguridad</a:t>
            </a:r>
            <a:r>
              <a:rPr lang="en-US" sz="2200" dirty="0"/>
              <a:t>. </a:t>
            </a:r>
          </a:p>
          <a:p>
            <a:r>
              <a:rPr lang="en-US" sz="2400" b="1" dirty="0" err="1" smtClean="0"/>
              <a:t>Asegurese</a:t>
            </a:r>
            <a:r>
              <a:rPr lang="en-US" sz="2400" dirty="0" smtClean="0"/>
              <a:t> de </a:t>
            </a:r>
            <a:r>
              <a:rPr lang="en-US" sz="2400" dirty="0" err="1" smtClean="0"/>
              <a:t>usar</a:t>
            </a:r>
            <a:r>
              <a:rPr lang="en-US" sz="2400" dirty="0" smtClean="0"/>
              <a:t> el </a:t>
            </a:r>
            <a:r>
              <a:rPr lang="en-US" sz="2400" dirty="0" err="1" smtClean="0"/>
              <a:t>tubo</a:t>
            </a:r>
            <a:r>
              <a:rPr lang="en-US" sz="2400" dirty="0" smtClean="0"/>
              <a:t> </a:t>
            </a:r>
            <a:r>
              <a:rPr lang="en-US" sz="2400" dirty="0" err="1" smtClean="0"/>
              <a:t>correcto</a:t>
            </a:r>
            <a:r>
              <a:rPr lang="en-US" sz="2400" dirty="0" smtClean="0"/>
              <a:t> para el rotor, la </a:t>
            </a:r>
            <a:r>
              <a:rPr lang="en-US" sz="2400" dirty="0" err="1" smtClean="0"/>
              <a:t>velocidad</a:t>
            </a:r>
            <a:r>
              <a:rPr lang="en-US" sz="2400" dirty="0" smtClean="0"/>
              <a:t> </a:t>
            </a:r>
            <a:r>
              <a:rPr lang="en-US" sz="2400" dirty="0" err="1" smtClean="0"/>
              <a:t>deseada</a:t>
            </a:r>
            <a:r>
              <a:rPr lang="en-US" sz="2400" dirty="0" smtClean="0"/>
              <a:t> y el  </a:t>
            </a:r>
            <a:r>
              <a:rPr lang="en-US" sz="2400" dirty="0" err="1" smtClean="0"/>
              <a:t>reactivo</a:t>
            </a:r>
            <a:r>
              <a:rPr lang="en-US" sz="2400" dirty="0"/>
              <a:t> </a:t>
            </a:r>
            <a:r>
              <a:rPr lang="en-US" sz="2400" dirty="0" smtClean="0"/>
              <a:t>a </a:t>
            </a:r>
            <a:r>
              <a:rPr lang="en-US" sz="2400" dirty="0" err="1" smtClean="0"/>
              <a:t>preparar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732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58456" cy="1400530"/>
          </a:xfrm>
        </p:spPr>
        <p:txBody>
          <a:bodyPr/>
          <a:lstStyle/>
          <a:p>
            <a:r>
              <a:rPr lang="en-US" dirty="0" err="1" smtClean="0"/>
              <a:t>Equipos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centrífugas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 err="1" smtClean="0"/>
              <a:t>continuación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96043"/>
            <a:ext cx="11257714" cy="5137266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Nunca</a:t>
            </a:r>
            <a:r>
              <a:rPr lang="en-US" sz="2800" dirty="0" smtClean="0"/>
              <a:t> </a:t>
            </a:r>
            <a:r>
              <a:rPr lang="en-US" sz="2800" dirty="0" err="1"/>
              <a:t>deje</a:t>
            </a:r>
            <a:r>
              <a:rPr lang="en-US" sz="2800" dirty="0"/>
              <a:t> la </a:t>
            </a:r>
            <a:r>
              <a:rPr lang="en-US" sz="2800" dirty="0" err="1"/>
              <a:t>centrífuga</a:t>
            </a:r>
            <a:r>
              <a:rPr lang="en-US" sz="2800" dirty="0"/>
              <a:t> </a:t>
            </a:r>
            <a:r>
              <a:rPr lang="en-US" sz="2800" dirty="0" err="1"/>
              <a:t>desatendida</a:t>
            </a:r>
            <a:r>
              <a:rPr lang="en-US" sz="2800" dirty="0"/>
              <a:t> hasta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alcance</a:t>
            </a:r>
            <a:r>
              <a:rPr lang="en-US" sz="2800" dirty="0"/>
              <a:t> la </a:t>
            </a:r>
            <a:r>
              <a:rPr lang="en-US" sz="2800" dirty="0" err="1"/>
              <a:t>velocidad</a:t>
            </a:r>
            <a:r>
              <a:rPr lang="en-US" sz="2800" dirty="0"/>
              <a:t> </a:t>
            </a:r>
            <a:r>
              <a:rPr lang="en-US" sz="2800" dirty="0" err="1"/>
              <a:t>máxima</a:t>
            </a:r>
            <a:r>
              <a:rPr lang="en-US" sz="2800" dirty="0"/>
              <a:t> </a:t>
            </a:r>
            <a:r>
              <a:rPr lang="en-US" sz="2800" dirty="0" err="1"/>
              <a:t>esperada</a:t>
            </a:r>
            <a:r>
              <a:rPr lang="en-US" sz="2800" dirty="0"/>
              <a:t> y </a:t>
            </a:r>
            <a:r>
              <a:rPr lang="en-US" sz="2800" dirty="0" err="1"/>
              <a:t>todo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́ </a:t>
            </a:r>
            <a:r>
              <a:rPr lang="en-US" sz="2800" dirty="0" err="1"/>
              <a:t>corriendo</a:t>
            </a:r>
            <a:r>
              <a:rPr lang="en-US" sz="2800" dirty="0"/>
              <a:t> de forma </a:t>
            </a:r>
            <a:r>
              <a:rPr lang="en-US" sz="2800" dirty="0" err="1"/>
              <a:t>correcta</a:t>
            </a:r>
            <a:r>
              <a:rPr lang="en-US" sz="2800" dirty="0"/>
              <a:t>. </a:t>
            </a:r>
          </a:p>
          <a:p>
            <a:r>
              <a:rPr lang="en-US" sz="2800" b="1" dirty="0" err="1"/>
              <a:t>Nunca</a:t>
            </a:r>
            <a:r>
              <a:rPr lang="en-US" sz="2800" dirty="0"/>
              <a:t> </a:t>
            </a:r>
            <a:r>
              <a:rPr lang="en-US" sz="2800" dirty="0" err="1"/>
              <a:t>intente</a:t>
            </a:r>
            <a:r>
              <a:rPr lang="en-US" sz="2800" dirty="0"/>
              <a:t> </a:t>
            </a:r>
            <a:r>
              <a:rPr lang="en-US" sz="2800" dirty="0" err="1"/>
              <a:t>detener</a:t>
            </a:r>
            <a:r>
              <a:rPr lang="en-US" sz="2800" dirty="0"/>
              <a:t> </a:t>
            </a:r>
            <a:r>
              <a:rPr lang="en-US" sz="2800" dirty="0" err="1"/>
              <a:t>manualmente</a:t>
            </a:r>
            <a:r>
              <a:rPr lang="en-US" sz="2800" dirty="0"/>
              <a:t> un rotor en </a:t>
            </a:r>
            <a:r>
              <a:rPr lang="en-US" sz="2800" dirty="0" err="1"/>
              <a:t>movimiento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Cuando</a:t>
            </a:r>
            <a:r>
              <a:rPr lang="en-US" sz="2800" dirty="0"/>
              <a:t> </a:t>
            </a:r>
            <a:r>
              <a:rPr lang="en-US" sz="2800" dirty="0" err="1"/>
              <a:t>termine</a:t>
            </a:r>
            <a:r>
              <a:rPr lang="en-US" sz="2800" dirty="0"/>
              <a:t> de </a:t>
            </a:r>
            <a:r>
              <a:rPr lang="en-US" sz="2800" dirty="0" err="1"/>
              <a:t>utilizar</a:t>
            </a:r>
            <a:r>
              <a:rPr lang="en-US" sz="2800" dirty="0"/>
              <a:t> un rotor, </a:t>
            </a:r>
            <a:r>
              <a:rPr lang="en-US" sz="2800" b="1" dirty="0" err="1"/>
              <a:t>siempre</a:t>
            </a:r>
            <a:r>
              <a:rPr lang="en-US" sz="2800" dirty="0"/>
              <a:t> </a:t>
            </a:r>
            <a:r>
              <a:rPr lang="en-US" sz="2800" dirty="0" err="1"/>
              <a:t>limpie</a:t>
            </a:r>
            <a:r>
              <a:rPr lang="en-US" sz="2800" dirty="0"/>
              <a:t> el interior para </a:t>
            </a:r>
            <a:r>
              <a:rPr lang="en-US" sz="2800" dirty="0" err="1"/>
              <a:t>evitar</a:t>
            </a:r>
            <a:r>
              <a:rPr lang="en-US" sz="2800" dirty="0"/>
              <a:t> la </a:t>
            </a:r>
            <a:r>
              <a:rPr lang="en-US" sz="2800" dirty="0" err="1" smtClean="0"/>
              <a:t>corrosión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Si </a:t>
            </a:r>
            <a:r>
              <a:rPr lang="en-US" sz="2800" dirty="0"/>
              <a:t>nota </a:t>
            </a:r>
            <a:r>
              <a:rPr lang="en-US" sz="2800" dirty="0" err="1"/>
              <a:t>algún</a:t>
            </a:r>
            <a:r>
              <a:rPr lang="en-US" sz="2800" dirty="0"/>
              <a:t> </a:t>
            </a:r>
            <a:r>
              <a:rPr lang="en-US" sz="2800" dirty="0" err="1"/>
              <a:t>derrame</a:t>
            </a:r>
            <a:r>
              <a:rPr lang="en-US" sz="2800" dirty="0"/>
              <a:t> </a:t>
            </a:r>
            <a:r>
              <a:rPr lang="en-US" sz="2800" b="1" dirty="0" err="1"/>
              <a:t>notifique</a:t>
            </a:r>
            <a:r>
              <a:rPr lang="en-US" sz="2800" dirty="0"/>
              <a:t> al </a:t>
            </a:r>
            <a:r>
              <a:rPr lang="en-US" sz="2800" dirty="0" err="1"/>
              <a:t>profesor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791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Centrífugas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5301" y="5866379"/>
            <a:ext cx="8188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www.discoveryscientificsolutions.com/item/51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30" name="Picture 6" descr="mage result for ultracentrifu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4" y="1462693"/>
            <a:ext cx="6915018" cy="428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Micropipetas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55" y="1587240"/>
            <a:ext cx="5308582" cy="5112818"/>
          </a:xfrm>
        </p:spPr>
        <p:txBody>
          <a:bodyPr>
            <a:norm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ara </a:t>
            </a:r>
            <a:r>
              <a:rPr lang="en-US" sz="2400" dirty="0" err="1"/>
              <a:t>medir</a:t>
            </a:r>
            <a:r>
              <a:rPr lang="en-US" sz="2400" dirty="0"/>
              <a:t> </a:t>
            </a:r>
            <a:r>
              <a:rPr lang="en-US" sz="2400" dirty="0" err="1"/>
              <a:t>volúmenes</a:t>
            </a:r>
            <a:r>
              <a:rPr lang="en-US" sz="2400" dirty="0"/>
              <a:t> </a:t>
            </a:r>
            <a:r>
              <a:rPr lang="en-US" sz="2400" dirty="0" err="1"/>
              <a:t>pequeños</a:t>
            </a:r>
            <a:r>
              <a:rPr lang="en-US" sz="2400" dirty="0"/>
              <a:t> de forma </a:t>
            </a:r>
            <a:r>
              <a:rPr lang="en-US" sz="2400" dirty="0" err="1"/>
              <a:t>correcta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Existen</a:t>
            </a:r>
            <a:r>
              <a:rPr lang="en-US" sz="2400" dirty="0" smtClean="0"/>
              <a:t> </a:t>
            </a:r>
            <a:r>
              <a:rPr lang="en-US" sz="2400" dirty="0" err="1"/>
              <a:t>distintos</a:t>
            </a:r>
            <a:r>
              <a:rPr lang="en-US" sz="2400" dirty="0"/>
              <a:t> </a:t>
            </a:r>
            <a:r>
              <a:rPr lang="en-US" sz="2400" dirty="0" err="1"/>
              <a:t>tipos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De </a:t>
            </a:r>
            <a:r>
              <a:rPr lang="en-US" sz="2400" dirty="0" err="1" smtClean="0"/>
              <a:t>volumen</a:t>
            </a:r>
            <a:r>
              <a:rPr lang="en-US" sz="2400" dirty="0" smtClean="0"/>
              <a:t> </a:t>
            </a:r>
            <a:r>
              <a:rPr lang="en-US" sz="2400" dirty="0" err="1"/>
              <a:t>fijo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De </a:t>
            </a:r>
            <a:r>
              <a:rPr lang="en-US" sz="2400" dirty="0" err="1" smtClean="0"/>
              <a:t>volúmen</a:t>
            </a:r>
            <a:r>
              <a:rPr lang="en-US" sz="2400" dirty="0" smtClean="0"/>
              <a:t> variable</a:t>
            </a:r>
          </a:p>
          <a:p>
            <a:pPr lvl="1"/>
            <a:r>
              <a:rPr lang="en-US" sz="2200" dirty="0" err="1"/>
              <a:t>C</a:t>
            </a:r>
            <a:r>
              <a:rPr lang="en-US" sz="2200" dirty="0" err="1" smtClean="0"/>
              <a:t>alibradas</a:t>
            </a:r>
            <a:r>
              <a:rPr lang="en-US" sz="2200" dirty="0" smtClean="0"/>
              <a:t> </a:t>
            </a:r>
            <a:r>
              <a:rPr lang="en-US" sz="2200" dirty="0"/>
              <a:t>para </a:t>
            </a:r>
            <a:r>
              <a:rPr lang="en-US" sz="2200" dirty="0" err="1"/>
              <a:t>dispensar</a:t>
            </a:r>
            <a:r>
              <a:rPr lang="en-US" sz="2200" dirty="0"/>
              <a:t> </a:t>
            </a:r>
            <a:r>
              <a:rPr lang="en-US" sz="2200" dirty="0" err="1"/>
              <a:t>rangos</a:t>
            </a:r>
            <a:r>
              <a:rPr lang="en-US" sz="2200" dirty="0"/>
              <a:t> </a:t>
            </a:r>
            <a:r>
              <a:rPr lang="en-US" sz="2200" dirty="0" err="1" smtClean="0"/>
              <a:t>diferentes</a:t>
            </a:r>
            <a:r>
              <a:rPr lang="en-US" sz="2200" dirty="0" smtClean="0"/>
              <a:t> </a:t>
            </a:r>
            <a:r>
              <a:rPr lang="en-US" sz="2200" dirty="0"/>
              <a:t>de </a:t>
            </a:r>
            <a:r>
              <a:rPr lang="en-US" sz="2200" dirty="0" err="1"/>
              <a:t>volumen</a:t>
            </a:r>
            <a:r>
              <a:rPr lang="en-US" sz="2200" dirty="0"/>
              <a:t>. </a:t>
            </a:r>
          </a:p>
        </p:txBody>
      </p:sp>
      <p:pic>
        <p:nvPicPr>
          <p:cNvPr id="4098" name="Picture 2" descr="mage result for eppendorf micropip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57" y="1587240"/>
            <a:ext cx="6470063" cy="404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507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Micropipetas</a:t>
            </a:r>
            <a:r>
              <a:rPr lang="en-US" dirty="0" smtClean="0"/>
              <a:t> - </a:t>
            </a:r>
            <a:r>
              <a:rPr lang="en-US" dirty="0" err="1" smtClean="0"/>
              <a:t>Reglas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55" y="1587240"/>
            <a:ext cx="11274340" cy="4195481"/>
          </a:xfrm>
        </p:spPr>
        <p:txBody>
          <a:bodyPr>
            <a:normAutofit/>
          </a:bodyPr>
          <a:lstStyle/>
          <a:p>
            <a:r>
              <a:rPr lang="en-US" sz="2400" dirty="0"/>
              <a:t>Sea </a:t>
            </a:r>
            <a:r>
              <a:rPr lang="en-US" sz="2400" b="1" dirty="0" err="1"/>
              <a:t>cuidadoso</a:t>
            </a:r>
            <a:r>
              <a:rPr lang="en-US" sz="2400" dirty="0"/>
              <a:t> con el </a:t>
            </a:r>
            <a:r>
              <a:rPr lang="en-US" sz="2400" dirty="0" err="1"/>
              <a:t>manejo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micropipetas</a:t>
            </a:r>
            <a:r>
              <a:rPr lang="en-US" sz="2400" dirty="0"/>
              <a:t>, son </a:t>
            </a:r>
            <a:r>
              <a:rPr lang="en-US" sz="2400" dirty="0" err="1"/>
              <a:t>instrumentos</a:t>
            </a:r>
            <a:r>
              <a:rPr lang="en-US" sz="2400" dirty="0"/>
              <a:t> </a:t>
            </a:r>
            <a:r>
              <a:rPr lang="en-US" sz="2400" dirty="0" err="1"/>
              <a:t>pequeños</a:t>
            </a:r>
            <a:r>
              <a:rPr lang="en-US" sz="2400" dirty="0"/>
              <a:t> </a:t>
            </a:r>
            <a:r>
              <a:rPr lang="en-US" sz="2400" dirty="0" err="1"/>
              <a:t>cuya</a:t>
            </a:r>
            <a:r>
              <a:rPr lang="en-US" sz="2400" dirty="0"/>
              <a:t> </a:t>
            </a:r>
            <a:r>
              <a:rPr lang="en-US" sz="2400" dirty="0" err="1"/>
              <a:t>función</a:t>
            </a:r>
            <a:r>
              <a:rPr lang="en-US" sz="2400" dirty="0"/>
              <a:t> </a:t>
            </a:r>
            <a:r>
              <a:rPr lang="en-US" sz="2400" dirty="0" err="1"/>
              <a:t>depende</a:t>
            </a:r>
            <a:r>
              <a:rPr lang="en-US" sz="2400" dirty="0"/>
              <a:t> </a:t>
            </a:r>
            <a:r>
              <a:rPr lang="en-US" sz="2400" dirty="0" err="1"/>
              <a:t>totalmente</a:t>
            </a:r>
            <a:r>
              <a:rPr lang="en-US" sz="2400" dirty="0"/>
              <a:t>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calibración</a:t>
            </a:r>
            <a:r>
              <a:rPr lang="en-US" sz="2400" dirty="0"/>
              <a:t> </a:t>
            </a:r>
            <a:r>
              <a:rPr lang="en-US" sz="2400" dirty="0" err="1"/>
              <a:t>interna</a:t>
            </a:r>
            <a:r>
              <a:rPr lang="en-US" sz="2400" dirty="0"/>
              <a:t>. </a:t>
            </a:r>
            <a:r>
              <a:rPr lang="en-US" sz="2400" dirty="0" err="1"/>
              <a:t>Nunca</a:t>
            </a:r>
            <a:r>
              <a:rPr lang="en-US" sz="2400" dirty="0"/>
              <a:t>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deje</a:t>
            </a:r>
            <a:r>
              <a:rPr lang="en-US" sz="2400" dirty="0"/>
              <a:t> </a:t>
            </a:r>
            <a:r>
              <a:rPr lang="en-US" sz="2400" dirty="0" err="1"/>
              <a:t>caer</a:t>
            </a:r>
            <a:r>
              <a:rPr lang="en-US" sz="2400" dirty="0"/>
              <a:t> al </a:t>
            </a:r>
            <a:r>
              <a:rPr lang="en-US" sz="2400" dirty="0" err="1" smtClean="0"/>
              <a:t>piso</a:t>
            </a:r>
            <a:r>
              <a:rPr lang="en-US" sz="2400" dirty="0" smtClean="0"/>
              <a:t> o al bench.</a:t>
            </a:r>
          </a:p>
          <a:p>
            <a:endParaRPr lang="en-US" sz="2400" dirty="0"/>
          </a:p>
          <a:p>
            <a:r>
              <a:rPr lang="en-US" sz="2400" dirty="0" err="1"/>
              <a:t>Utilice</a:t>
            </a:r>
            <a:r>
              <a:rPr lang="en-US" sz="2400" dirty="0"/>
              <a:t> la </a:t>
            </a:r>
            <a:r>
              <a:rPr lang="en-US" sz="2400" dirty="0" err="1"/>
              <a:t>micropipeta</a:t>
            </a:r>
            <a:r>
              <a:rPr lang="en-US" sz="2400" dirty="0"/>
              <a:t> para </a:t>
            </a:r>
            <a:r>
              <a:rPr lang="en-US" sz="2400" dirty="0" err="1"/>
              <a:t>dispensar</a:t>
            </a:r>
            <a:r>
              <a:rPr lang="en-US" sz="2400" dirty="0"/>
              <a:t> </a:t>
            </a:r>
            <a:r>
              <a:rPr lang="en-US" sz="2400" dirty="0" err="1"/>
              <a:t>volúmenes</a:t>
            </a:r>
            <a:r>
              <a:rPr lang="en-US" sz="2400" dirty="0"/>
              <a:t> </a:t>
            </a:r>
            <a:r>
              <a:rPr lang="en-US" sz="2400" dirty="0" err="1"/>
              <a:t>solamente</a:t>
            </a:r>
            <a:r>
              <a:rPr lang="en-US" sz="2400" dirty="0"/>
              <a:t> </a:t>
            </a:r>
            <a:r>
              <a:rPr lang="en-US" sz="2400" b="1" dirty="0" err="1"/>
              <a:t>dentro</a:t>
            </a:r>
            <a:r>
              <a:rPr lang="en-US" sz="2400" b="1" dirty="0"/>
              <a:t> del </a:t>
            </a:r>
            <a:r>
              <a:rPr lang="en-US" sz="2400" b="1" dirty="0" err="1"/>
              <a:t>rango</a:t>
            </a:r>
            <a:r>
              <a:rPr lang="en-US" sz="2400" dirty="0"/>
              <a:t> de </a:t>
            </a:r>
            <a:r>
              <a:rPr lang="en-US" sz="2400" dirty="0" err="1"/>
              <a:t>volumen</a:t>
            </a:r>
            <a:r>
              <a:rPr lang="en-US" sz="2400" dirty="0"/>
              <a:t> </a:t>
            </a:r>
            <a:r>
              <a:rPr lang="en-US" sz="2400" dirty="0" err="1"/>
              <a:t>específico</a:t>
            </a:r>
            <a:r>
              <a:rPr lang="en-US" sz="2400" dirty="0"/>
              <a:t> para la </a:t>
            </a:r>
            <a:r>
              <a:rPr lang="en-US" sz="2400" dirty="0" err="1"/>
              <a:t>misma</a:t>
            </a:r>
            <a:r>
              <a:rPr lang="en-US" sz="2400" dirty="0"/>
              <a:t>. </a:t>
            </a:r>
            <a:r>
              <a:rPr lang="en-US" sz="2400" dirty="0" err="1"/>
              <a:t>Nunca</a:t>
            </a:r>
            <a:r>
              <a:rPr lang="en-US" sz="2400" dirty="0"/>
              <a:t> </a:t>
            </a:r>
            <a:r>
              <a:rPr lang="en-US" sz="2400" dirty="0" err="1"/>
              <a:t>trate</a:t>
            </a:r>
            <a:r>
              <a:rPr lang="en-US" sz="2400" dirty="0"/>
              <a:t> de </a:t>
            </a:r>
            <a:r>
              <a:rPr lang="en-US" sz="2400" dirty="0" err="1"/>
              <a:t>dispensar</a:t>
            </a:r>
            <a:r>
              <a:rPr lang="en-US" sz="2400" dirty="0"/>
              <a:t> un </a:t>
            </a:r>
            <a:r>
              <a:rPr lang="en-US" sz="2400" dirty="0" err="1"/>
              <a:t>volumen</a:t>
            </a:r>
            <a:r>
              <a:rPr lang="en-US" sz="2400" dirty="0"/>
              <a:t> mayor o </a:t>
            </a:r>
            <a:r>
              <a:rPr lang="en-US" sz="2400" dirty="0" err="1"/>
              <a:t>menor</a:t>
            </a:r>
            <a:r>
              <a:rPr lang="en-US" sz="2400" dirty="0"/>
              <a:t> al </a:t>
            </a:r>
            <a:r>
              <a:rPr lang="en-US" sz="2400" dirty="0" err="1"/>
              <a:t>especificado</a:t>
            </a:r>
            <a:r>
              <a:rPr lang="en-US" sz="2400" dirty="0"/>
              <a:t>, </a:t>
            </a:r>
            <a:r>
              <a:rPr lang="en-US" sz="2400" dirty="0" err="1"/>
              <a:t>esto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dañar</a:t>
            </a:r>
            <a:r>
              <a:rPr lang="en-US" sz="2400" dirty="0"/>
              <a:t> el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smtClean="0"/>
              <a:t>y/o </a:t>
            </a:r>
            <a:r>
              <a:rPr lang="en-US" sz="2400" dirty="0" err="1"/>
              <a:t>perder</a:t>
            </a:r>
            <a:r>
              <a:rPr lang="en-US" sz="2400" dirty="0"/>
              <a:t> la </a:t>
            </a:r>
            <a:r>
              <a:rPr lang="en-US" sz="2400" b="1" dirty="0" err="1"/>
              <a:t>precisión</a:t>
            </a:r>
            <a:r>
              <a:rPr lang="en-US" sz="2400" dirty="0"/>
              <a:t> de la </a:t>
            </a:r>
            <a:r>
              <a:rPr lang="en-US" sz="2400" dirty="0" err="1"/>
              <a:t>micropipeta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778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Micropipetas</a:t>
            </a:r>
            <a:r>
              <a:rPr lang="en-US" dirty="0" smtClean="0"/>
              <a:t> - </a:t>
            </a:r>
            <a:r>
              <a:rPr lang="en-US" dirty="0" err="1" smtClean="0"/>
              <a:t>Reglas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55" y="1587240"/>
            <a:ext cx="11274340" cy="419548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Siempre</a:t>
            </a:r>
            <a:r>
              <a:rPr lang="en-US" sz="2400" dirty="0" smtClean="0"/>
              <a:t> </a:t>
            </a:r>
            <a:r>
              <a:rPr lang="en-US" sz="2400" dirty="0" err="1"/>
              <a:t>utilice</a:t>
            </a:r>
            <a:r>
              <a:rPr lang="en-US" sz="2400" dirty="0"/>
              <a:t> la </a:t>
            </a:r>
            <a:r>
              <a:rPr lang="en-US" sz="2400" dirty="0" err="1"/>
              <a:t>micropipeta</a:t>
            </a:r>
            <a:r>
              <a:rPr lang="en-US" sz="2400" dirty="0"/>
              <a:t> en </a:t>
            </a:r>
            <a:r>
              <a:rPr lang="en-US" sz="2400" dirty="0" err="1"/>
              <a:t>posición</a:t>
            </a:r>
            <a:r>
              <a:rPr lang="en-US" sz="2400" dirty="0"/>
              <a:t> vertical </a:t>
            </a:r>
            <a:r>
              <a:rPr lang="en-US" sz="2400" dirty="0" err="1"/>
              <a:t>cuando</a:t>
            </a:r>
            <a:r>
              <a:rPr lang="en-US" sz="2400" dirty="0"/>
              <a:t> el </a:t>
            </a:r>
            <a:r>
              <a:rPr lang="en-US" sz="2400" dirty="0" err="1"/>
              <a:t>fluido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́ </a:t>
            </a:r>
            <a:r>
              <a:rPr lang="en-US" sz="2400" dirty="0" err="1"/>
              <a:t>tocando</a:t>
            </a:r>
            <a:r>
              <a:rPr lang="en-US" sz="2400" dirty="0"/>
              <a:t> la </a:t>
            </a:r>
            <a:r>
              <a:rPr lang="en-US" sz="2400" dirty="0" err="1"/>
              <a:t>punta</a:t>
            </a:r>
            <a:r>
              <a:rPr lang="en-US" sz="2400" dirty="0"/>
              <a:t>. </a:t>
            </a:r>
            <a:r>
              <a:rPr lang="en-US" sz="2400" dirty="0" err="1"/>
              <a:t>Nunca</a:t>
            </a:r>
            <a:r>
              <a:rPr lang="en-US" sz="2400" dirty="0"/>
              <a:t> </a:t>
            </a:r>
            <a:r>
              <a:rPr lang="en-US" sz="2400" dirty="0" err="1"/>
              <a:t>permita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el </a:t>
            </a:r>
            <a:r>
              <a:rPr lang="en-US" sz="2400" dirty="0" err="1"/>
              <a:t>fluido</a:t>
            </a:r>
            <a:r>
              <a:rPr lang="en-US" sz="2400" dirty="0"/>
              <a:t> </a:t>
            </a:r>
            <a:r>
              <a:rPr lang="en-US" sz="2400" dirty="0" err="1"/>
              <a:t>corra</a:t>
            </a:r>
            <a:r>
              <a:rPr lang="en-US" sz="2400" dirty="0"/>
              <a:t> </a:t>
            </a:r>
            <a:r>
              <a:rPr lang="en-US" sz="2400" dirty="0" err="1"/>
              <a:t>hacia</a:t>
            </a:r>
            <a:r>
              <a:rPr lang="en-US" sz="2400" dirty="0"/>
              <a:t> el </a:t>
            </a:r>
            <a:r>
              <a:rPr lang="en-US" sz="2400" dirty="0" err="1"/>
              <a:t>pistón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b="1" dirty="0" err="1"/>
              <a:t>contaminara</a:t>
            </a:r>
            <a:r>
              <a:rPr lang="en-US" sz="2400" b="1" dirty="0"/>
              <a:t>́</a:t>
            </a:r>
            <a:r>
              <a:rPr lang="en-US" sz="2400" dirty="0"/>
              <a:t> el interior de la </a:t>
            </a:r>
            <a:r>
              <a:rPr lang="en-US" sz="2400" dirty="0" err="1"/>
              <a:t>pipeta</a:t>
            </a:r>
            <a:r>
              <a:rPr lang="en-US" sz="2400" dirty="0"/>
              <a:t> y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dañar</a:t>
            </a:r>
            <a:r>
              <a:rPr lang="en-US" sz="2400" dirty="0"/>
              <a:t> el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interno</a:t>
            </a:r>
            <a:r>
              <a:rPr lang="en-US" sz="2400" dirty="0"/>
              <a:t> de </a:t>
            </a:r>
            <a:r>
              <a:rPr lang="en-US" sz="2400" dirty="0" err="1"/>
              <a:t>calibración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/>
              <a:t>Utilice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dedo</a:t>
            </a:r>
            <a:r>
              <a:rPr lang="en-US" sz="2400" dirty="0"/>
              <a:t> </a:t>
            </a:r>
            <a:r>
              <a:rPr lang="en-US" sz="2400" b="1" dirty="0" err="1"/>
              <a:t>pulgar</a:t>
            </a:r>
            <a:r>
              <a:rPr lang="en-US" sz="2400" dirty="0"/>
              <a:t> para </a:t>
            </a:r>
            <a:r>
              <a:rPr lang="en-US" sz="2400" dirty="0" err="1"/>
              <a:t>controlar</a:t>
            </a:r>
            <a:r>
              <a:rPr lang="en-US" sz="2400" dirty="0"/>
              <a:t> la </a:t>
            </a:r>
            <a:r>
              <a:rPr lang="en-US" sz="2400" dirty="0" err="1"/>
              <a:t>velocidad</a:t>
            </a:r>
            <a:r>
              <a:rPr lang="en-US" sz="2400" dirty="0"/>
              <a:t> a la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pistón</a:t>
            </a:r>
            <a:r>
              <a:rPr lang="en-US" sz="2400" dirty="0"/>
              <a:t> </a:t>
            </a:r>
            <a:r>
              <a:rPr lang="en-US" sz="2400" dirty="0" err="1"/>
              <a:t>sube</a:t>
            </a:r>
            <a:r>
              <a:rPr lang="en-US" sz="2400" dirty="0"/>
              <a:t> o </a:t>
            </a:r>
            <a:r>
              <a:rPr lang="en-US" sz="2400" dirty="0" err="1"/>
              <a:t>baja</a:t>
            </a:r>
            <a:r>
              <a:rPr lang="en-US" sz="2400" dirty="0"/>
              <a:t> </a:t>
            </a:r>
            <a:r>
              <a:rPr lang="en-US" sz="2400" dirty="0" err="1"/>
              <a:t>luego</a:t>
            </a:r>
            <a:r>
              <a:rPr lang="en-US" sz="2400" dirty="0"/>
              <a:t> de </a:t>
            </a:r>
            <a:r>
              <a:rPr lang="en-US" sz="2400" dirty="0" err="1"/>
              <a:t>tomar</a:t>
            </a:r>
            <a:r>
              <a:rPr lang="en-US" sz="2400" dirty="0"/>
              <a:t> o </a:t>
            </a:r>
            <a:r>
              <a:rPr lang="en-US" sz="2400" dirty="0" err="1"/>
              <a:t>dispensar</a:t>
            </a:r>
            <a:r>
              <a:rPr lang="en-US" sz="2400" dirty="0"/>
              <a:t> </a:t>
            </a:r>
            <a:r>
              <a:rPr lang="en-US" sz="2400" dirty="0" err="1"/>
              <a:t>fluido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614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práctica</a:t>
            </a:r>
            <a:r>
              <a:rPr lang="en-US" dirty="0" smtClean="0"/>
              <a:t>: </a:t>
            </a:r>
            <a:r>
              <a:rPr lang="en-US" dirty="0" err="1" smtClean="0"/>
              <a:t>Micropipetas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37529"/>
            <a:ext cx="10891954" cy="4195481"/>
          </a:xfrm>
        </p:spPr>
        <p:txBody>
          <a:bodyPr/>
          <a:lstStyle/>
          <a:p>
            <a:r>
              <a:rPr lang="en-US" sz="2400" dirty="0" err="1" smtClean="0"/>
              <a:t>Unidades</a:t>
            </a:r>
            <a:r>
              <a:rPr lang="en-US" sz="2400" dirty="0" smtClean="0"/>
              <a:t> de </a:t>
            </a:r>
            <a:r>
              <a:rPr lang="en-US" sz="2400" dirty="0" err="1" smtClean="0"/>
              <a:t>volumen</a:t>
            </a:r>
            <a:r>
              <a:rPr lang="en-US" sz="2400" dirty="0" smtClean="0"/>
              <a:t> </a:t>
            </a:r>
            <a:r>
              <a:rPr lang="en-US" sz="2400" dirty="0" err="1" smtClean="0"/>
              <a:t>mayormente</a:t>
            </a:r>
            <a:r>
              <a:rPr lang="en-US" sz="2400" dirty="0" smtClean="0"/>
              <a:t> </a:t>
            </a:r>
            <a:r>
              <a:rPr lang="en-US" sz="2400" dirty="0" err="1" smtClean="0"/>
              <a:t>utilizadas</a:t>
            </a:r>
            <a:r>
              <a:rPr lang="en-US" sz="2400" dirty="0" smtClean="0"/>
              <a:t> son:</a:t>
            </a:r>
          </a:p>
          <a:p>
            <a:pPr lvl="1"/>
            <a:r>
              <a:rPr lang="en-US" sz="2400" dirty="0" err="1"/>
              <a:t>l</a:t>
            </a:r>
            <a:r>
              <a:rPr lang="en-US" sz="2400" dirty="0" err="1" smtClean="0"/>
              <a:t>itro</a:t>
            </a:r>
            <a:endParaRPr lang="en-US" sz="2400" dirty="0" smtClean="0"/>
          </a:p>
          <a:p>
            <a:pPr lvl="1"/>
            <a:r>
              <a:rPr lang="en-US" sz="2400" dirty="0" err="1"/>
              <a:t>m</a:t>
            </a:r>
            <a:r>
              <a:rPr lang="en-US" sz="2400" dirty="0" err="1" smtClean="0"/>
              <a:t>ililitro</a:t>
            </a:r>
            <a:endParaRPr lang="en-US" sz="2400" dirty="0" smtClean="0"/>
          </a:p>
          <a:p>
            <a:pPr lvl="1"/>
            <a:r>
              <a:rPr lang="en-US" sz="2400" dirty="0" err="1" smtClean="0"/>
              <a:t>microlitro</a:t>
            </a:r>
            <a:endParaRPr lang="en-US" sz="2400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02069"/>
              </p:ext>
            </p:extLst>
          </p:nvPr>
        </p:nvGraphicFramePr>
        <p:xfrm>
          <a:off x="1302818" y="3879271"/>
          <a:ext cx="8947149" cy="1371600"/>
        </p:xfrm>
        <a:graphic>
          <a:graphicData uri="http://schemas.openxmlformats.org/drawingml/2006/table">
            <a:tbl>
              <a:tblPr/>
              <a:tblGrid>
                <a:gridCol w="2982383"/>
                <a:gridCol w="2982383"/>
                <a:gridCol w="2982383"/>
              </a:tblGrid>
              <a:tr h="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 litro </a:t>
                      </a:r>
                      <a:endParaRPr lang="it-IT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effectLst/>
                          <a:latin typeface="Calibri" charset="0"/>
                        </a:rPr>
                        <a:t>1000 ml </a:t>
                      </a:r>
                      <a:endParaRPr lang="cs-CZ" sz="2400">
                        <a:effectLst/>
                      </a:endParaRPr>
                    </a:p>
                  </a:txBody>
                  <a:tcPr anchor="ctr">
                    <a:lnL w="6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charset="0"/>
                        </a:rPr>
                        <a:t>1,000,000 μl </a:t>
                      </a:r>
                      <a:endParaRPr lang="en-US" sz="240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r-HR" sz="2400" b="1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 ml </a:t>
                      </a:r>
                      <a:endParaRPr lang="hr-HR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effectLst/>
                          <a:latin typeface="Calibri" charset="0"/>
                        </a:rPr>
                        <a:t>0.001 litro </a:t>
                      </a:r>
                      <a:endParaRPr lang="it-IT" sz="2400" dirty="0">
                        <a:effectLst/>
                      </a:endParaRPr>
                    </a:p>
                  </a:txBody>
                  <a:tcPr anchor="ctr">
                    <a:lnL w="6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charset="0"/>
                        </a:rPr>
                        <a:t>1,000 μl </a:t>
                      </a:r>
                      <a:endParaRPr lang="en-US" sz="240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 </a:t>
                      </a:r>
                      <a:r>
                        <a:rPr lang="el-GR" sz="2400" b="1" dirty="0" err="1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μl</a:t>
                      </a:r>
                      <a:r>
                        <a:rPr lang="el-GR" sz="2400" b="1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el-GR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>
                          <a:effectLst/>
                          <a:latin typeface="Calibri" charset="0"/>
                        </a:rPr>
                        <a:t>0.001ml </a:t>
                      </a:r>
                      <a:endParaRPr lang="hr-HR" sz="2400">
                        <a:effectLst/>
                      </a:endParaRPr>
                    </a:p>
                  </a:txBody>
                  <a:tcPr anchor="ctr">
                    <a:lnL w="6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effectLst/>
                          <a:latin typeface="Calibri" charset="0"/>
                        </a:rPr>
                        <a:t>0.000001 ml </a:t>
                      </a:r>
                      <a:endParaRPr lang="hr-HR" sz="2400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84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práctica</a:t>
            </a:r>
            <a:r>
              <a:rPr lang="en-US" dirty="0" smtClean="0"/>
              <a:t>: </a:t>
            </a:r>
            <a:r>
              <a:rPr lang="en-US" dirty="0" err="1" smtClean="0"/>
              <a:t>Micropipetas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8171" y="1471027"/>
            <a:ext cx="6793284" cy="5079402"/>
          </a:xfrm>
        </p:spPr>
        <p:txBody>
          <a:bodyPr>
            <a:normAutofit lnSpcReduction="10000"/>
          </a:bodyPr>
          <a:lstStyle/>
          <a:p>
            <a:r>
              <a:rPr lang="en-US" sz="2600" dirty="0" err="1" smtClean="0"/>
              <a:t>Anatomía</a:t>
            </a:r>
            <a:r>
              <a:rPr lang="en-US" sz="2600" dirty="0" smtClean="0"/>
              <a:t> de </a:t>
            </a:r>
            <a:r>
              <a:rPr lang="en-US" sz="2600" dirty="0" err="1" smtClean="0"/>
              <a:t>una</a:t>
            </a:r>
            <a:r>
              <a:rPr lang="en-US" sz="2600" dirty="0" smtClean="0"/>
              <a:t> </a:t>
            </a:r>
            <a:r>
              <a:rPr lang="en-US" sz="2600" dirty="0" err="1" smtClean="0"/>
              <a:t>micropipeta</a:t>
            </a:r>
            <a:endParaRPr lang="en-US" sz="2600" dirty="0" smtClean="0"/>
          </a:p>
          <a:p>
            <a:r>
              <a:rPr lang="en-US" sz="2600" dirty="0" smtClean="0"/>
              <a:t>Eppendorf</a:t>
            </a:r>
          </a:p>
          <a:p>
            <a:r>
              <a:rPr lang="en-US" sz="2600" dirty="0" err="1" smtClean="0"/>
              <a:t>Indicador</a:t>
            </a:r>
            <a:r>
              <a:rPr lang="en-US" sz="2600" dirty="0" smtClean="0"/>
              <a:t> de </a:t>
            </a:r>
            <a:r>
              <a:rPr lang="en-US" sz="2600" dirty="0" err="1" smtClean="0"/>
              <a:t>volumen</a:t>
            </a:r>
            <a:endParaRPr lang="en-US" sz="2600" dirty="0" smtClean="0"/>
          </a:p>
          <a:p>
            <a:r>
              <a:rPr lang="en-US" sz="2600" dirty="0" err="1" smtClean="0"/>
              <a:t>Boton</a:t>
            </a:r>
            <a:r>
              <a:rPr lang="en-US" sz="2600" dirty="0" smtClean="0"/>
              <a:t> de </a:t>
            </a:r>
            <a:r>
              <a:rPr lang="en-US" sz="2600" dirty="0" err="1" smtClean="0"/>
              <a:t>ajuste</a:t>
            </a:r>
            <a:r>
              <a:rPr lang="en-US" sz="2600" dirty="0" smtClean="0"/>
              <a:t> y </a:t>
            </a:r>
            <a:r>
              <a:rPr lang="en-US" sz="2600" dirty="0" err="1" smtClean="0"/>
              <a:t>expulsión</a:t>
            </a:r>
            <a:r>
              <a:rPr lang="en-US" sz="2600" dirty="0" smtClean="0"/>
              <a:t> de </a:t>
            </a:r>
            <a:r>
              <a:rPr lang="en-US" sz="2600" dirty="0" err="1" smtClean="0"/>
              <a:t>puntas</a:t>
            </a:r>
            <a:endParaRPr lang="en-US" sz="2600" dirty="0" smtClean="0"/>
          </a:p>
          <a:p>
            <a:r>
              <a:rPr lang="en-US" sz="2600" dirty="0" smtClean="0"/>
              <a:t>Mango/</a:t>
            </a:r>
            <a:r>
              <a:rPr lang="en-US" sz="2600" dirty="0" err="1" smtClean="0"/>
              <a:t>Eje</a:t>
            </a:r>
            <a:endParaRPr lang="en-US" sz="2600" dirty="0" smtClean="0"/>
          </a:p>
          <a:p>
            <a:r>
              <a:rPr lang="en-US" sz="2600" dirty="0" err="1" smtClean="0"/>
              <a:t>Anclaje</a:t>
            </a:r>
            <a:r>
              <a:rPr lang="en-US" sz="2600" dirty="0" smtClean="0"/>
              <a:t> de </a:t>
            </a:r>
            <a:r>
              <a:rPr lang="en-US" sz="2600" dirty="0" err="1" smtClean="0"/>
              <a:t>punta</a:t>
            </a:r>
            <a:endParaRPr lang="en-US" sz="2600" dirty="0" smtClean="0"/>
          </a:p>
          <a:p>
            <a:r>
              <a:rPr lang="pt-BR" sz="2600" dirty="0" err="1" smtClean="0"/>
              <a:t>Las</a:t>
            </a:r>
            <a:r>
              <a:rPr lang="pt-BR" sz="2600" dirty="0" smtClean="0"/>
              <a:t> mas utilizadas:</a:t>
            </a:r>
          </a:p>
          <a:p>
            <a:pPr marL="0" indent="0">
              <a:buNone/>
            </a:pPr>
            <a:r>
              <a:rPr lang="pt-BR" sz="2600" dirty="0" smtClean="0"/>
              <a:t>• </a:t>
            </a:r>
            <a:r>
              <a:rPr lang="pt-BR" sz="2600" dirty="0"/>
              <a:t>P10 - 0.2μl a 10 </a:t>
            </a:r>
            <a:r>
              <a:rPr lang="pt-BR" sz="2600" dirty="0" err="1"/>
              <a:t>μl</a:t>
            </a:r>
            <a:r>
              <a:rPr lang="pt-BR" sz="2600" dirty="0"/>
              <a:t/>
            </a:r>
            <a:br>
              <a:rPr lang="pt-BR" sz="2600" dirty="0"/>
            </a:br>
            <a:r>
              <a:rPr lang="pt-BR" sz="2600" dirty="0"/>
              <a:t>• P20 - 2 </a:t>
            </a:r>
            <a:r>
              <a:rPr lang="pt-BR" sz="2600" dirty="0" err="1"/>
              <a:t>μl</a:t>
            </a:r>
            <a:r>
              <a:rPr lang="pt-BR" sz="2600" dirty="0"/>
              <a:t> a 20 </a:t>
            </a:r>
            <a:r>
              <a:rPr lang="pt-BR" sz="2600" dirty="0" err="1"/>
              <a:t>μl</a:t>
            </a:r>
            <a:r>
              <a:rPr lang="pt-BR" sz="2600" dirty="0"/>
              <a:t/>
            </a:r>
            <a:br>
              <a:rPr lang="pt-BR" sz="2600" dirty="0"/>
            </a:br>
            <a:r>
              <a:rPr lang="pt-BR" sz="2600" dirty="0"/>
              <a:t>• P200 - 20 </a:t>
            </a:r>
            <a:r>
              <a:rPr lang="pt-BR" sz="2600" dirty="0" err="1"/>
              <a:t>μl</a:t>
            </a:r>
            <a:r>
              <a:rPr lang="pt-BR" sz="2600" dirty="0"/>
              <a:t> a 200 </a:t>
            </a:r>
            <a:r>
              <a:rPr lang="pt-BR" sz="2600" dirty="0" err="1"/>
              <a:t>μl</a:t>
            </a:r>
            <a:r>
              <a:rPr lang="pt-BR" sz="2600" dirty="0"/>
              <a:t/>
            </a:r>
            <a:br>
              <a:rPr lang="pt-BR" sz="2600" dirty="0"/>
            </a:br>
            <a:r>
              <a:rPr lang="pt-BR" sz="2600" dirty="0"/>
              <a:t>• P1000 - 100 </a:t>
            </a:r>
            <a:r>
              <a:rPr lang="pt-BR" sz="2600" dirty="0" err="1"/>
              <a:t>μl</a:t>
            </a:r>
            <a:r>
              <a:rPr lang="pt-BR" sz="2600" dirty="0"/>
              <a:t> a 1000 </a:t>
            </a:r>
            <a:r>
              <a:rPr lang="pt-BR" sz="2600" dirty="0" err="1"/>
              <a:t>μl</a:t>
            </a:r>
            <a:r>
              <a:rPr lang="pt-BR" sz="2600" dirty="0"/>
              <a:t> </a:t>
            </a:r>
            <a:endParaRPr lang="pt-BR" sz="26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6DAC29C-E6B3-4896-9DF9-DF3DE8F5F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54" y="1088967"/>
            <a:ext cx="4910546" cy="57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7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3734402" cy="140053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práctica</a:t>
            </a:r>
            <a:r>
              <a:rPr lang="en-US" dirty="0" smtClean="0"/>
              <a:t>: </a:t>
            </a:r>
            <a:r>
              <a:rPr lang="en-US" dirty="0" err="1" smtClean="0"/>
              <a:t>Micropipetas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167" y="2590388"/>
            <a:ext cx="6793284" cy="4195481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Rangos</a:t>
            </a:r>
          </a:p>
          <a:p>
            <a:r>
              <a:rPr lang="pt-BR" sz="2400" dirty="0" smtClean="0"/>
              <a:t>C</a:t>
            </a:r>
            <a:r>
              <a:rPr lang="en-US" sz="2400" dirty="0" err="1" smtClean="0"/>
              <a:t>ó</a:t>
            </a:r>
            <a:r>
              <a:rPr lang="pt-BR" sz="2400" dirty="0" smtClean="0"/>
              <a:t>digo </a:t>
            </a:r>
            <a:r>
              <a:rPr lang="pt-BR" sz="2400" dirty="0"/>
              <a:t>de </a:t>
            </a:r>
            <a:r>
              <a:rPr lang="pt-BR" sz="2400" dirty="0" smtClean="0"/>
              <a:t>colores</a:t>
            </a:r>
          </a:p>
          <a:p>
            <a:r>
              <a:rPr lang="pt-BR" sz="2400" dirty="0" err="1" smtClean="0"/>
              <a:t>Tama</a:t>
            </a:r>
            <a:r>
              <a:rPr lang="en-US" sz="2400" dirty="0" err="1" smtClean="0"/>
              <a:t>ño</a:t>
            </a:r>
            <a:r>
              <a:rPr lang="en-US" sz="2400" dirty="0" smtClean="0"/>
              <a:t> de </a:t>
            </a:r>
            <a:r>
              <a:rPr lang="en-US" sz="2400" dirty="0" err="1" smtClean="0"/>
              <a:t>puntas</a:t>
            </a:r>
            <a:endParaRPr lang="en-US" sz="2400" dirty="0" smtClean="0"/>
          </a:p>
          <a:p>
            <a:r>
              <a:rPr lang="en-US" sz="2400" dirty="0" err="1" smtClean="0"/>
              <a:t>Ejemplo</a:t>
            </a:r>
            <a:r>
              <a:rPr lang="en-US" sz="2400" dirty="0" smtClean="0"/>
              <a:t> de </a:t>
            </a:r>
            <a:r>
              <a:rPr lang="en-US" sz="2400" dirty="0" err="1" smtClean="0"/>
              <a:t>lecturas</a:t>
            </a:r>
            <a:endParaRPr lang="en-US" sz="2400" dirty="0" smtClean="0"/>
          </a:p>
          <a:p>
            <a:r>
              <a:rPr lang="en-US" sz="2400" dirty="0" err="1" smtClean="0"/>
              <a:t>Práctica</a:t>
            </a:r>
            <a:endParaRPr lang="en-US" sz="2400" dirty="0" smtClean="0"/>
          </a:p>
          <a:p>
            <a:r>
              <a:rPr lang="en-US" sz="2400" dirty="0" err="1" smtClean="0"/>
              <a:t>Pregunte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13" y="253212"/>
            <a:ext cx="7657019" cy="64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436230"/>
            <a:ext cx="10288985" cy="4195481"/>
          </a:xfrm>
        </p:spPr>
        <p:txBody>
          <a:bodyPr/>
          <a:lstStyle/>
          <a:p>
            <a:r>
              <a:rPr lang="en-US" sz="2400" dirty="0" err="1"/>
              <a:t>Dominar</a:t>
            </a:r>
            <a:r>
              <a:rPr lang="en-US" sz="2400" dirty="0"/>
              <a:t>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reglas</a:t>
            </a:r>
            <a:r>
              <a:rPr lang="en-US" sz="2400" dirty="0"/>
              <a:t> de </a:t>
            </a:r>
            <a:r>
              <a:rPr lang="en-US" sz="2400" dirty="0" err="1"/>
              <a:t>seguridad</a:t>
            </a:r>
            <a:r>
              <a:rPr lang="en-US" sz="2400" dirty="0"/>
              <a:t> </a:t>
            </a:r>
            <a:r>
              <a:rPr lang="en-US" sz="2400" dirty="0" err="1"/>
              <a:t>necesarias</a:t>
            </a:r>
            <a:r>
              <a:rPr lang="en-US" sz="2400" dirty="0"/>
              <a:t> en un </a:t>
            </a:r>
            <a:r>
              <a:rPr lang="en-US" sz="2400" dirty="0" err="1"/>
              <a:t>laboratorio</a:t>
            </a:r>
            <a:r>
              <a:rPr lang="en-US" sz="2400" dirty="0"/>
              <a:t> de </a:t>
            </a:r>
            <a:r>
              <a:rPr lang="en-US" sz="2400" dirty="0" err="1"/>
              <a:t>biología</a:t>
            </a:r>
            <a:r>
              <a:rPr lang="en-US" sz="2400" dirty="0"/>
              <a:t> molecular de </a:t>
            </a:r>
            <a:r>
              <a:rPr lang="en-US" sz="2400" dirty="0" err="1"/>
              <a:t>acuerdo</a:t>
            </a:r>
            <a:r>
              <a:rPr lang="en-US" sz="2400" dirty="0"/>
              <a:t> a los </a:t>
            </a:r>
            <a:r>
              <a:rPr lang="en-US" sz="2400" dirty="0" err="1"/>
              <a:t>equipos</a:t>
            </a:r>
            <a:r>
              <a:rPr lang="en-US" sz="2400" dirty="0"/>
              <a:t> y </a:t>
            </a:r>
            <a:r>
              <a:rPr lang="en-US" sz="2400" dirty="0" err="1"/>
              <a:t>materiales</a:t>
            </a:r>
            <a:r>
              <a:rPr lang="en-US" sz="2400" dirty="0"/>
              <a:t> a </a:t>
            </a:r>
            <a:r>
              <a:rPr lang="en-US" sz="2400" dirty="0" err="1"/>
              <a:t>utilizarse</a:t>
            </a:r>
            <a:r>
              <a:rPr lang="en-US" sz="2400" dirty="0"/>
              <a:t> en los </a:t>
            </a:r>
            <a:r>
              <a:rPr lang="en-US" sz="2400" dirty="0" err="1"/>
              <a:t>ejercicios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Reconocer</a:t>
            </a:r>
            <a:r>
              <a:rPr lang="en-US" sz="2400" dirty="0"/>
              <a:t> los </a:t>
            </a:r>
            <a:r>
              <a:rPr lang="en-US" sz="2400" dirty="0" err="1"/>
              <a:t>equipos</a:t>
            </a:r>
            <a:r>
              <a:rPr lang="en-US" sz="2400" dirty="0"/>
              <a:t> </a:t>
            </a:r>
            <a:r>
              <a:rPr lang="en-US" sz="2400" dirty="0" err="1"/>
              <a:t>adecuados</a:t>
            </a:r>
            <a:r>
              <a:rPr lang="en-US" sz="2400" dirty="0"/>
              <a:t> a </a:t>
            </a:r>
            <a:r>
              <a:rPr lang="en-US" sz="2400" dirty="0" err="1"/>
              <a:t>utilizar</a:t>
            </a:r>
            <a:r>
              <a:rPr lang="en-US" sz="2400" dirty="0"/>
              <a:t> para </a:t>
            </a:r>
            <a:r>
              <a:rPr lang="en-US" sz="2400" dirty="0" err="1"/>
              <a:t>distintos</a:t>
            </a:r>
            <a:r>
              <a:rPr lang="en-US" sz="2400" dirty="0"/>
              <a:t> </a:t>
            </a:r>
            <a:r>
              <a:rPr lang="en-US" sz="2400" dirty="0" err="1"/>
              <a:t>tipos</a:t>
            </a:r>
            <a:r>
              <a:rPr lang="en-US" sz="2400" dirty="0"/>
              <a:t> de </a:t>
            </a:r>
            <a:r>
              <a:rPr lang="en-US" sz="2400" dirty="0" err="1"/>
              <a:t>procedimientos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Relacionarse</a:t>
            </a:r>
            <a:r>
              <a:rPr lang="en-US" sz="2400" dirty="0"/>
              <a:t> con el </a:t>
            </a:r>
            <a:r>
              <a:rPr lang="en-US" sz="2400" dirty="0" err="1"/>
              <a:t>funcionamiento</a:t>
            </a:r>
            <a:r>
              <a:rPr lang="en-US" sz="2400" dirty="0"/>
              <a:t> de </a:t>
            </a:r>
            <a:r>
              <a:rPr lang="en-US" sz="2400" dirty="0" err="1"/>
              <a:t>equipos</a:t>
            </a:r>
            <a:r>
              <a:rPr lang="en-US" sz="2400" dirty="0"/>
              <a:t> </a:t>
            </a:r>
            <a:r>
              <a:rPr lang="en-US" sz="2400" dirty="0" err="1"/>
              <a:t>básicos</a:t>
            </a:r>
            <a:r>
              <a:rPr lang="en-US" sz="2400" dirty="0"/>
              <a:t> en la </a:t>
            </a:r>
            <a:r>
              <a:rPr lang="en-US" sz="2400" dirty="0" err="1"/>
              <a:t>biología</a:t>
            </a:r>
            <a:r>
              <a:rPr lang="en-US" sz="2400" dirty="0"/>
              <a:t> molecular. </a:t>
            </a:r>
          </a:p>
          <a:p>
            <a:r>
              <a:rPr lang="en-US" sz="2400" dirty="0" err="1"/>
              <a:t>Aprender</a:t>
            </a:r>
            <a:r>
              <a:rPr lang="en-US" sz="2400" dirty="0"/>
              <a:t> a </a:t>
            </a:r>
            <a:r>
              <a:rPr lang="en-US" sz="2400" dirty="0" err="1"/>
              <a:t>utilizar</a:t>
            </a:r>
            <a:r>
              <a:rPr lang="en-US" sz="2400" dirty="0"/>
              <a:t> </a:t>
            </a:r>
            <a:r>
              <a:rPr lang="en-US" sz="2400" dirty="0" err="1"/>
              <a:t>micropipetas</a:t>
            </a:r>
            <a:r>
              <a:rPr lang="en-US" sz="2400" dirty="0"/>
              <a:t> para </a:t>
            </a:r>
            <a:r>
              <a:rPr lang="en-US" sz="2400" dirty="0" err="1"/>
              <a:t>dispensar</a:t>
            </a:r>
            <a:r>
              <a:rPr lang="en-US" sz="2400" dirty="0"/>
              <a:t> </a:t>
            </a:r>
            <a:r>
              <a:rPr lang="en-US" sz="2400" dirty="0" err="1"/>
              <a:t>volúmenes</a:t>
            </a:r>
            <a:r>
              <a:rPr lang="en-US" sz="2400" dirty="0"/>
              <a:t> </a:t>
            </a:r>
            <a:r>
              <a:rPr lang="en-US" sz="2400" dirty="0" err="1"/>
              <a:t>pequeños</a:t>
            </a:r>
            <a:r>
              <a:rPr lang="en-US" sz="2400" dirty="0"/>
              <a:t> con </a:t>
            </a:r>
            <a:r>
              <a:rPr lang="en-US" sz="2400" dirty="0" err="1"/>
              <a:t>precisión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49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10143808" cy="1400530"/>
          </a:xfrm>
        </p:spPr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práctica</a:t>
            </a:r>
            <a:r>
              <a:rPr lang="en-US" dirty="0" smtClean="0"/>
              <a:t>: </a:t>
            </a:r>
            <a:r>
              <a:rPr lang="en-US" dirty="0" err="1" smtClean="0"/>
              <a:t>Micropipetas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293" y="1459857"/>
            <a:ext cx="11365779" cy="4195481"/>
          </a:xfrm>
        </p:spPr>
        <p:txBody>
          <a:bodyPr>
            <a:noAutofit/>
          </a:bodyPr>
          <a:lstStyle/>
          <a:p>
            <a:r>
              <a:rPr lang="en-US" sz="2400" b="1" dirty="0"/>
              <a:t>Para </a:t>
            </a:r>
            <a:r>
              <a:rPr lang="en-US" sz="2400" b="1" dirty="0" err="1" smtClean="0"/>
              <a:t>recoger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muestra</a:t>
            </a:r>
            <a:r>
              <a:rPr lang="en-US" sz="2400" b="1" dirty="0" smtClean="0"/>
              <a:t>: </a:t>
            </a:r>
            <a:endParaRPr lang="en-US" sz="2400" dirty="0"/>
          </a:p>
          <a:p>
            <a:r>
              <a:rPr lang="en-US" sz="2400" dirty="0" err="1"/>
              <a:t>A</a:t>
            </a:r>
            <a:r>
              <a:rPr lang="en-US" sz="2400" dirty="0" err="1" smtClean="0"/>
              <a:t>bra</a:t>
            </a:r>
            <a:r>
              <a:rPr lang="en-US" sz="2400" dirty="0" smtClean="0"/>
              <a:t> </a:t>
            </a:r>
            <a:r>
              <a:rPr lang="en-US" sz="2400" dirty="0"/>
              <a:t>la tapa del </a:t>
            </a:r>
            <a:r>
              <a:rPr lang="en-US" sz="2400" dirty="0" err="1"/>
              <a:t>tubo</a:t>
            </a:r>
            <a:r>
              <a:rPr lang="en-US" sz="2400" dirty="0"/>
              <a:t> del </a:t>
            </a:r>
            <a:r>
              <a:rPr lang="en-US" sz="2400" dirty="0" err="1"/>
              <a:t>cual</a:t>
            </a:r>
            <a:r>
              <a:rPr lang="en-US" sz="2400" dirty="0"/>
              <a:t> se </a:t>
            </a:r>
            <a:r>
              <a:rPr lang="en-US" sz="2400" dirty="0" err="1"/>
              <a:t>estara</a:t>
            </a:r>
            <a:r>
              <a:rPr lang="en-US" sz="2400" dirty="0"/>
              <a:t>́ </a:t>
            </a:r>
            <a:r>
              <a:rPr lang="en-US" sz="2400" dirty="0" err="1"/>
              <a:t>tomando</a:t>
            </a:r>
            <a:r>
              <a:rPr lang="en-US" sz="2400" dirty="0"/>
              <a:t> </a:t>
            </a:r>
            <a:r>
              <a:rPr lang="en-US" sz="2400" dirty="0" err="1" smtClean="0"/>
              <a:t>muestra</a:t>
            </a:r>
            <a:endParaRPr lang="en-US" sz="2400" dirty="0"/>
          </a:p>
          <a:p>
            <a:r>
              <a:rPr lang="en-US" sz="2400" i="1" dirty="0" err="1"/>
              <a:t>Sostenga</a:t>
            </a:r>
            <a:r>
              <a:rPr lang="en-US" sz="2400" i="1" dirty="0"/>
              <a:t> la </a:t>
            </a:r>
            <a:r>
              <a:rPr lang="en-US" sz="2400" i="1" dirty="0" err="1"/>
              <a:t>micropipeta</a:t>
            </a:r>
            <a:r>
              <a:rPr lang="en-US" sz="2400" i="1" dirty="0"/>
              <a:t> con </a:t>
            </a:r>
            <a:r>
              <a:rPr lang="en-US" sz="2400" i="1" dirty="0" err="1"/>
              <a:t>una</a:t>
            </a:r>
            <a:r>
              <a:rPr lang="en-US" sz="2400" i="1" dirty="0"/>
              <a:t> </a:t>
            </a:r>
            <a:r>
              <a:rPr lang="en-US" sz="2400" i="1" dirty="0" err="1"/>
              <a:t>mano</a:t>
            </a:r>
            <a:r>
              <a:rPr lang="en-US" sz="2400" i="1" dirty="0"/>
              <a:t>, en </a:t>
            </a:r>
            <a:r>
              <a:rPr lang="en-US" sz="2400" i="1" dirty="0" err="1"/>
              <a:t>posición</a:t>
            </a:r>
            <a:r>
              <a:rPr lang="en-US" sz="2400" i="1" dirty="0"/>
              <a:t> </a:t>
            </a:r>
            <a:r>
              <a:rPr lang="en-US" sz="2400" i="1" dirty="0" err="1"/>
              <a:t>casi</a:t>
            </a:r>
            <a:r>
              <a:rPr lang="en-US" sz="2400" i="1" dirty="0"/>
              <a:t> vertical</a:t>
            </a:r>
            <a:r>
              <a:rPr lang="en-US" sz="2400" i="1" dirty="0" smtClean="0"/>
              <a:t>; </a:t>
            </a:r>
            <a:r>
              <a:rPr lang="en-US" sz="2400" i="1" dirty="0" err="1" smtClean="0"/>
              <a:t>pistón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estará</a:t>
            </a:r>
            <a:r>
              <a:rPr lang="en-US" sz="2400" i="1" dirty="0" smtClean="0"/>
              <a:t> en </a:t>
            </a:r>
            <a:r>
              <a:rPr lang="en-US" sz="2400" i="1" dirty="0" err="1" smtClean="0"/>
              <a:t>posiciǿn</a:t>
            </a:r>
            <a:r>
              <a:rPr lang="en-US" sz="2400" i="1" dirty="0" smtClean="0"/>
              <a:t> 1,  </a:t>
            </a:r>
            <a:r>
              <a:rPr lang="en-US" sz="2400" i="1" dirty="0" err="1"/>
              <a:t>sostenga</a:t>
            </a:r>
            <a:r>
              <a:rPr lang="en-US" sz="2400" i="1" dirty="0"/>
              <a:t> el </a:t>
            </a:r>
            <a:r>
              <a:rPr lang="en-US" sz="2400" i="1" dirty="0" err="1"/>
              <a:t>tubo</a:t>
            </a:r>
            <a:r>
              <a:rPr lang="en-US" sz="2400" i="1" dirty="0"/>
              <a:t> con la </a:t>
            </a:r>
            <a:r>
              <a:rPr lang="en-US" sz="2400" i="1" dirty="0" err="1" smtClean="0"/>
              <a:t>otra</a:t>
            </a:r>
            <a:r>
              <a:rPr lang="en-US" sz="2400" i="1" dirty="0" smtClean="0"/>
              <a:t> </a:t>
            </a:r>
            <a:r>
              <a:rPr lang="en-US" sz="2400" i="1" dirty="0" err="1"/>
              <a:t>mano</a:t>
            </a:r>
            <a:r>
              <a:rPr lang="en-US" sz="2400" i="1" dirty="0"/>
              <a:t>. </a:t>
            </a:r>
            <a:endParaRPr lang="en-US" sz="2400" i="1" dirty="0" smtClean="0"/>
          </a:p>
          <a:p>
            <a:pPr lvl="1"/>
            <a:r>
              <a:rPr lang="en-US" sz="2400" b="1" i="1" dirty="0" smtClean="0"/>
              <a:t>Ambos </a:t>
            </a:r>
            <a:r>
              <a:rPr lang="en-US" sz="2400" b="1" i="1" dirty="0" err="1"/>
              <a:t>deben</a:t>
            </a:r>
            <a:r>
              <a:rPr lang="en-US" sz="2400" b="1" i="1" dirty="0"/>
              <a:t> </a:t>
            </a:r>
            <a:r>
              <a:rPr lang="en-US" sz="2400" b="1" i="1" dirty="0" err="1"/>
              <a:t>mantenerse</a:t>
            </a:r>
            <a:r>
              <a:rPr lang="en-US" sz="2400" b="1" i="1" dirty="0"/>
              <a:t> </a:t>
            </a:r>
            <a:r>
              <a:rPr lang="en-US" sz="2400" b="1" i="1" dirty="0" err="1"/>
              <a:t>casi</a:t>
            </a:r>
            <a:r>
              <a:rPr lang="en-US" sz="2400" b="1" i="1" dirty="0"/>
              <a:t> al </a:t>
            </a:r>
            <a:r>
              <a:rPr lang="en-US" sz="2400" b="1" i="1" dirty="0" err="1"/>
              <a:t>nivel</a:t>
            </a:r>
            <a:r>
              <a:rPr lang="en-US" sz="2400" b="1" i="1" dirty="0"/>
              <a:t> de </a:t>
            </a:r>
            <a:r>
              <a:rPr lang="en-US" sz="2400" b="1" i="1" dirty="0" err="1"/>
              <a:t>sus</a:t>
            </a:r>
            <a:r>
              <a:rPr lang="en-US" sz="2400" b="1" i="1" dirty="0"/>
              <a:t> </a:t>
            </a:r>
            <a:r>
              <a:rPr lang="en-US" sz="2400" b="1" i="1" dirty="0" err="1"/>
              <a:t>ojos</a:t>
            </a:r>
            <a:r>
              <a:rPr lang="en-US" sz="2400" i="1" dirty="0"/>
              <a:t>. </a:t>
            </a:r>
          </a:p>
          <a:p>
            <a:r>
              <a:rPr lang="en-US" sz="2400" dirty="0" err="1"/>
              <a:t>Empuje</a:t>
            </a:r>
            <a:r>
              <a:rPr lang="en-US" sz="2400" dirty="0"/>
              <a:t> el </a:t>
            </a:r>
            <a:r>
              <a:rPr lang="en-US" sz="2400" dirty="0" err="1"/>
              <a:t>pistón</a:t>
            </a:r>
            <a:r>
              <a:rPr lang="en-US" sz="2400" dirty="0"/>
              <a:t> de la </a:t>
            </a:r>
            <a:r>
              <a:rPr lang="en-US" sz="2400" dirty="0" err="1"/>
              <a:t>micropipeta</a:t>
            </a:r>
            <a:r>
              <a:rPr lang="en-US" sz="2400" dirty="0"/>
              <a:t> hasta </a:t>
            </a:r>
            <a:r>
              <a:rPr lang="en-US" sz="2400" b="1" dirty="0"/>
              <a:t>la </a:t>
            </a:r>
            <a:r>
              <a:rPr lang="en-US" sz="2400" b="1" dirty="0" err="1"/>
              <a:t>segunda</a:t>
            </a:r>
            <a:r>
              <a:rPr lang="en-US" sz="2400" b="1" dirty="0"/>
              <a:t> </a:t>
            </a:r>
            <a:r>
              <a:rPr lang="en-US" sz="2400" b="1" dirty="0" err="1"/>
              <a:t>posición</a:t>
            </a:r>
            <a:r>
              <a:rPr lang="en-US" sz="2400" dirty="0"/>
              <a:t> (fig.1) y </a:t>
            </a:r>
            <a:r>
              <a:rPr lang="en-US" sz="2400" dirty="0" err="1"/>
              <a:t>mantenga</a:t>
            </a:r>
            <a:r>
              <a:rPr lang="en-US" sz="2400" dirty="0"/>
              <a:t> la </a:t>
            </a:r>
            <a:r>
              <a:rPr lang="en-US" sz="2400" dirty="0" err="1" smtClean="0"/>
              <a:t>presión</a:t>
            </a:r>
            <a:r>
              <a:rPr lang="en-US" sz="2400" dirty="0" smtClean="0"/>
              <a:t> </a:t>
            </a:r>
            <a:r>
              <a:rPr lang="en-US" sz="2400" dirty="0"/>
              <a:t>hasta </a:t>
            </a:r>
            <a:r>
              <a:rPr lang="en-US" sz="2400" dirty="0" err="1"/>
              <a:t>tocar</a:t>
            </a:r>
            <a:r>
              <a:rPr lang="en-US" sz="2400" dirty="0"/>
              <a:t> el </a:t>
            </a:r>
            <a:r>
              <a:rPr lang="en-US" sz="2400" dirty="0" err="1"/>
              <a:t>fluido</a:t>
            </a:r>
            <a:r>
              <a:rPr lang="en-US" sz="2400" dirty="0"/>
              <a:t> en el </a:t>
            </a:r>
            <a:r>
              <a:rPr lang="en-US" sz="2400" dirty="0" err="1"/>
              <a:t>tubo</a:t>
            </a:r>
            <a:r>
              <a:rPr lang="en-US" sz="2400" dirty="0"/>
              <a:t>. </a:t>
            </a:r>
          </a:p>
          <a:p>
            <a:r>
              <a:rPr lang="en-US" sz="2400" dirty="0"/>
              <a:t>Aspire el </a:t>
            </a:r>
            <a:r>
              <a:rPr lang="en-US" sz="2400" dirty="0" err="1"/>
              <a:t>fluido</a:t>
            </a:r>
            <a:r>
              <a:rPr lang="en-US" sz="2400" dirty="0"/>
              <a:t> </a:t>
            </a:r>
            <a:r>
              <a:rPr lang="en-US" sz="2400" dirty="0" err="1"/>
              <a:t>soltando</a:t>
            </a:r>
            <a:r>
              <a:rPr lang="en-US" sz="2400" dirty="0"/>
              <a:t> </a:t>
            </a:r>
            <a:r>
              <a:rPr lang="en-US" sz="2400" dirty="0" err="1"/>
              <a:t>suavemente</a:t>
            </a:r>
            <a:r>
              <a:rPr lang="en-US" sz="2400" dirty="0"/>
              <a:t> el </a:t>
            </a:r>
            <a:r>
              <a:rPr lang="en-US" sz="2400" dirty="0" err="1"/>
              <a:t>pistón</a:t>
            </a:r>
            <a:r>
              <a:rPr lang="en-US" sz="2400" dirty="0"/>
              <a:t> y </a:t>
            </a:r>
            <a:r>
              <a:rPr lang="en-US" sz="2400" dirty="0" err="1"/>
              <a:t>permitiendo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vuelva</a:t>
            </a:r>
            <a:r>
              <a:rPr lang="en-US" sz="2400" dirty="0"/>
              <a:t> a la </a:t>
            </a:r>
            <a:r>
              <a:rPr lang="en-US" sz="2400" dirty="0" err="1"/>
              <a:t>primera</a:t>
            </a:r>
            <a:r>
              <a:rPr lang="en-US" sz="2400" dirty="0"/>
              <a:t> </a:t>
            </a:r>
            <a:r>
              <a:rPr lang="en-US" sz="2400" dirty="0" err="1" smtClean="0"/>
              <a:t>posición</a:t>
            </a:r>
            <a:r>
              <a:rPr lang="en-US" sz="2400" dirty="0" smtClean="0"/>
              <a:t> </a:t>
            </a:r>
            <a:r>
              <a:rPr lang="en-US" sz="2400" dirty="0"/>
              <a:t>(fig.1). </a:t>
            </a:r>
          </a:p>
        </p:txBody>
      </p:sp>
    </p:spTree>
    <p:extLst>
      <p:ext uri="{BB962C8B-B14F-4D97-AF65-F5344CB8AC3E}">
        <p14:creationId xmlns:p14="http://schemas.microsoft.com/office/powerpoint/2010/main" val="98142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10143808" cy="1400530"/>
          </a:xfrm>
        </p:spPr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práctica</a:t>
            </a:r>
            <a:r>
              <a:rPr lang="en-US" dirty="0" smtClean="0"/>
              <a:t>: </a:t>
            </a:r>
            <a:r>
              <a:rPr lang="en-US" dirty="0" err="1" smtClean="0"/>
              <a:t>Micropipetas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293" y="1459857"/>
            <a:ext cx="11365779" cy="4195481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Posiciones</a:t>
            </a:r>
            <a:r>
              <a:rPr lang="en-US" sz="2400" b="1" dirty="0" smtClean="0"/>
              <a:t> del </a:t>
            </a:r>
            <a:r>
              <a:rPr lang="en-US" sz="2400" b="1" dirty="0" err="1" smtClean="0"/>
              <a:t>pistón</a:t>
            </a:r>
            <a:r>
              <a:rPr lang="en-US" sz="2400" b="1" dirty="0" smtClean="0"/>
              <a:t>:</a:t>
            </a:r>
          </a:p>
          <a:p>
            <a:r>
              <a:rPr lang="en-US" sz="2400" b="1" dirty="0" smtClean="0"/>
              <a:t>1. </a:t>
            </a:r>
            <a:r>
              <a:rPr lang="en-US" sz="2400" b="1" dirty="0" err="1" smtClean="0"/>
              <a:t>Inicio</a:t>
            </a:r>
            <a:r>
              <a:rPr lang="en-US" sz="2400" b="1" dirty="0" smtClean="0"/>
              <a:t>/Final</a:t>
            </a:r>
          </a:p>
          <a:p>
            <a:r>
              <a:rPr lang="en-US" sz="2400" b="1" dirty="0" smtClean="0"/>
              <a:t>2. </a:t>
            </a:r>
            <a:r>
              <a:rPr lang="en-US" sz="2400" b="1" dirty="0" err="1" smtClean="0"/>
              <a:t>Recoger</a:t>
            </a:r>
            <a:endParaRPr lang="en-US" sz="2400" b="1" dirty="0" smtClean="0"/>
          </a:p>
          <a:p>
            <a:r>
              <a:rPr lang="en-US" sz="2400" b="1" dirty="0" smtClean="0"/>
              <a:t>3. </a:t>
            </a:r>
            <a:r>
              <a:rPr lang="en-US" sz="2400" b="1" dirty="0" err="1" smtClean="0"/>
              <a:t>Vaciar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72" y="1601797"/>
            <a:ext cx="69215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97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10143808" cy="1400530"/>
          </a:xfrm>
        </p:spPr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práctica</a:t>
            </a:r>
            <a:r>
              <a:rPr lang="en-US" dirty="0" smtClean="0"/>
              <a:t>: </a:t>
            </a:r>
            <a:r>
              <a:rPr lang="en-US" dirty="0" err="1" smtClean="0"/>
              <a:t>Micropipetas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293" y="1459857"/>
            <a:ext cx="11365779" cy="4195481"/>
          </a:xfrm>
        </p:spPr>
        <p:txBody>
          <a:bodyPr>
            <a:noAutofit/>
          </a:bodyPr>
          <a:lstStyle/>
          <a:p>
            <a:r>
              <a:rPr lang="en-US" sz="2800" b="1" dirty="0"/>
              <a:t>Para </a:t>
            </a:r>
            <a:r>
              <a:rPr lang="en-US" sz="2800" b="1" dirty="0" err="1"/>
              <a:t>dispensar</a:t>
            </a:r>
            <a:r>
              <a:rPr lang="en-US" sz="2800" b="1" dirty="0"/>
              <a:t> </a:t>
            </a:r>
            <a:r>
              <a:rPr lang="en-US" sz="2800" b="1" dirty="0" err="1"/>
              <a:t>fluido</a:t>
            </a:r>
            <a:r>
              <a:rPr lang="en-US" sz="2800" b="1" dirty="0"/>
              <a:t> </a:t>
            </a:r>
            <a:endParaRPr lang="en-US" sz="2800" dirty="0"/>
          </a:p>
          <a:p>
            <a:r>
              <a:rPr lang="en-US" sz="2800" dirty="0" err="1"/>
              <a:t>Abra</a:t>
            </a:r>
            <a:r>
              <a:rPr lang="en-US" sz="2800" dirty="0"/>
              <a:t> la tapa del </a:t>
            </a:r>
            <a:r>
              <a:rPr lang="en-US" sz="2800" dirty="0" err="1"/>
              <a:t>tubo</a:t>
            </a:r>
            <a:r>
              <a:rPr lang="en-US" sz="2800" dirty="0"/>
              <a:t> en el </a:t>
            </a:r>
            <a:r>
              <a:rPr lang="en-US" sz="2800" dirty="0" err="1"/>
              <a:t>cual</a:t>
            </a:r>
            <a:r>
              <a:rPr lang="en-US" sz="2800" dirty="0"/>
              <a:t> se </a:t>
            </a:r>
            <a:r>
              <a:rPr lang="en-US" sz="2800" dirty="0" err="1"/>
              <a:t>dispensara</a:t>
            </a:r>
            <a:r>
              <a:rPr lang="en-US" sz="2800" dirty="0"/>
              <a:t>́ el </a:t>
            </a:r>
            <a:r>
              <a:rPr lang="en-US" sz="2800" dirty="0" err="1"/>
              <a:t>fluido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Sostenga</a:t>
            </a:r>
            <a:r>
              <a:rPr lang="en-US" sz="2800" dirty="0"/>
              <a:t> la </a:t>
            </a:r>
            <a:r>
              <a:rPr lang="en-US" sz="2800" dirty="0" err="1"/>
              <a:t>micropipeta</a:t>
            </a:r>
            <a:r>
              <a:rPr lang="en-US" sz="2800" dirty="0"/>
              <a:t> con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mano</a:t>
            </a:r>
            <a:r>
              <a:rPr lang="en-US" sz="2800" dirty="0"/>
              <a:t>, en </a:t>
            </a:r>
            <a:r>
              <a:rPr lang="en-US" sz="2800" dirty="0" err="1"/>
              <a:t>posición</a:t>
            </a:r>
            <a:r>
              <a:rPr lang="en-US" sz="2800" dirty="0"/>
              <a:t> </a:t>
            </a:r>
            <a:r>
              <a:rPr lang="en-US" sz="2800" dirty="0" err="1"/>
              <a:t>casi</a:t>
            </a:r>
            <a:r>
              <a:rPr lang="en-US" sz="2800" dirty="0"/>
              <a:t> vertical, </a:t>
            </a:r>
            <a:r>
              <a:rPr lang="en-US" sz="2800" dirty="0" err="1"/>
              <a:t>sostenga</a:t>
            </a:r>
            <a:r>
              <a:rPr lang="en-US" sz="2800" dirty="0"/>
              <a:t> el </a:t>
            </a:r>
            <a:r>
              <a:rPr lang="en-US" sz="2800" dirty="0" err="1"/>
              <a:t>tubo</a:t>
            </a:r>
            <a:r>
              <a:rPr lang="en-US" sz="2800" dirty="0"/>
              <a:t> con la </a:t>
            </a:r>
            <a:r>
              <a:rPr lang="en-US" sz="2800" dirty="0" err="1" smtClean="0"/>
              <a:t>otra</a:t>
            </a:r>
            <a:r>
              <a:rPr lang="en-US" sz="2800" dirty="0" smtClean="0"/>
              <a:t> </a:t>
            </a:r>
            <a:r>
              <a:rPr lang="en-US" sz="2800" dirty="0" err="1"/>
              <a:t>mano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b="1" dirty="0" smtClean="0"/>
              <a:t>Ambos </a:t>
            </a:r>
            <a:r>
              <a:rPr lang="en-US" sz="2800" b="1" dirty="0" err="1"/>
              <a:t>deben</a:t>
            </a:r>
            <a:r>
              <a:rPr lang="en-US" sz="2800" b="1" dirty="0"/>
              <a:t> </a:t>
            </a:r>
            <a:r>
              <a:rPr lang="en-US" sz="2800" b="1" dirty="0" err="1"/>
              <a:t>mantenerse</a:t>
            </a:r>
            <a:r>
              <a:rPr lang="en-US" sz="2800" b="1" dirty="0"/>
              <a:t> al </a:t>
            </a:r>
            <a:r>
              <a:rPr lang="en-US" sz="2800" b="1" dirty="0" err="1"/>
              <a:t>nivel</a:t>
            </a:r>
            <a:r>
              <a:rPr lang="en-US" sz="2800" b="1" dirty="0"/>
              <a:t> de los </a:t>
            </a:r>
            <a:r>
              <a:rPr lang="en-US" sz="2800" b="1" dirty="0" err="1"/>
              <a:t>ojos</a:t>
            </a:r>
            <a:r>
              <a:rPr lang="en-US" sz="2800" b="1" dirty="0"/>
              <a:t>. </a:t>
            </a:r>
          </a:p>
          <a:p>
            <a:r>
              <a:rPr lang="en-US" sz="2800" dirty="0"/>
              <a:t>Toque la </a:t>
            </a:r>
            <a:r>
              <a:rPr lang="en-US" sz="2800" b="1" dirty="0"/>
              <a:t>pared </a:t>
            </a:r>
            <a:r>
              <a:rPr lang="en-US" sz="2800" b="1" dirty="0" err="1"/>
              <a:t>interna</a:t>
            </a:r>
            <a:r>
              <a:rPr lang="en-US" sz="2800" b="1" dirty="0"/>
              <a:t> </a:t>
            </a:r>
            <a:r>
              <a:rPr lang="en-US" sz="2800" dirty="0"/>
              <a:t>del </a:t>
            </a:r>
            <a:r>
              <a:rPr lang="en-US" sz="2800" dirty="0" err="1"/>
              <a:t>tubo</a:t>
            </a:r>
            <a:r>
              <a:rPr lang="en-US" sz="2800" dirty="0"/>
              <a:t> con la </a:t>
            </a:r>
            <a:r>
              <a:rPr lang="en-US" sz="2800" dirty="0" err="1"/>
              <a:t>punta</a:t>
            </a:r>
            <a:r>
              <a:rPr lang="en-US" sz="2800" dirty="0"/>
              <a:t> de la </a:t>
            </a:r>
            <a:r>
              <a:rPr lang="en-US" sz="2800" dirty="0" err="1"/>
              <a:t>micropipeta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7615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10143808" cy="1400530"/>
          </a:xfrm>
        </p:spPr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práctica</a:t>
            </a:r>
            <a:r>
              <a:rPr lang="en-US" dirty="0" smtClean="0"/>
              <a:t>: </a:t>
            </a:r>
            <a:r>
              <a:rPr lang="en-US" dirty="0" err="1" smtClean="0"/>
              <a:t>Micropipetas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293" y="1459857"/>
            <a:ext cx="11365779" cy="4195481"/>
          </a:xfrm>
        </p:spPr>
        <p:txBody>
          <a:bodyPr>
            <a:noAutofit/>
          </a:bodyPr>
          <a:lstStyle/>
          <a:p>
            <a:r>
              <a:rPr lang="en-US" sz="2800" b="1" dirty="0"/>
              <a:t>Para </a:t>
            </a:r>
            <a:r>
              <a:rPr lang="en-US" sz="2800" b="1" dirty="0" err="1"/>
              <a:t>dispensar</a:t>
            </a:r>
            <a:r>
              <a:rPr lang="en-US" sz="2800" b="1" dirty="0"/>
              <a:t> </a:t>
            </a:r>
            <a:r>
              <a:rPr lang="en-US" sz="2800" b="1" dirty="0" err="1"/>
              <a:t>fluido</a:t>
            </a:r>
            <a:r>
              <a:rPr lang="en-US" sz="2800" b="1" dirty="0"/>
              <a:t> </a:t>
            </a: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  <a:r>
              <a:rPr lang="en-US" sz="2800" dirty="0" err="1" smtClean="0"/>
              <a:t>continuación</a:t>
            </a:r>
            <a:endParaRPr lang="en-US" sz="2800" dirty="0"/>
          </a:p>
          <a:p>
            <a:r>
              <a:rPr lang="en-US" sz="2800" dirty="0" err="1"/>
              <a:t>Presione</a:t>
            </a:r>
            <a:r>
              <a:rPr lang="en-US" sz="2800" dirty="0"/>
              <a:t> </a:t>
            </a:r>
            <a:r>
              <a:rPr lang="en-US" sz="2800" dirty="0" err="1"/>
              <a:t>suavemente</a:t>
            </a:r>
            <a:r>
              <a:rPr lang="en-US" sz="2800" dirty="0"/>
              <a:t> </a:t>
            </a:r>
            <a:r>
              <a:rPr lang="en-US" sz="2800" dirty="0" err="1"/>
              <a:t>sobre</a:t>
            </a:r>
            <a:r>
              <a:rPr lang="en-US" sz="2800" dirty="0"/>
              <a:t> el </a:t>
            </a:r>
            <a:r>
              <a:rPr lang="en-US" sz="2800" dirty="0" err="1"/>
              <a:t>pistón</a:t>
            </a:r>
            <a:r>
              <a:rPr lang="en-US" sz="2800" dirty="0"/>
              <a:t> hasta </a:t>
            </a:r>
            <a:r>
              <a:rPr lang="en-US" sz="2800" dirty="0" err="1"/>
              <a:t>alcanzar</a:t>
            </a:r>
            <a:r>
              <a:rPr lang="en-US" sz="2800" dirty="0"/>
              <a:t> la </a:t>
            </a:r>
            <a:r>
              <a:rPr lang="en-US" sz="2800" dirty="0" err="1"/>
              <a:t>tercera</a:t>
            </a:r>
            <a:r>
              <a:rPr lang="en-US" sz="2800" dirty="0"/>
              <a:t> </a:t>
            </a:r>
            <a:r>
              <a:rPr lang="en-US" sz="2800" dirty="0" err="1"/>
              <a:t>posición</a:t>
            </a:r>
            <a:r>
              <a:rPr lang="en-US" sz="2800" dirty="0"/>
              <a:t> (fig.1). </a:t>
            </a:r>
            <a:r>
              <a:rPr lang="en-US" sz="2800" dirty="0" err="1"/>
              <a:t>Esta</a:t>
            </a:r>
            <a:r>
              <a:rPr lang="en-US" sz="2800" dirty="0"/>
              <a:t> </a:t>
            </a:r>
            <a:r>
              <a:rPr lang="en-US" sz="2800" dirty="0" err="1" smtClean="0"/>
              <a:t>posición</a:t>
            </a:r>
            <a:r>
              <a:rPr lang="en-US" sz="2800" dirty="0" smtClean="0"/>
              <a:t> </a:t>
            </a:r>
            <a:r>
              <a:rPr lang="en-US" sz="2800" dirty="0" err="1"/>
              <a:t>permite</a:t>
            </a:r>
            <a:r>
              <a:rPr lang="en-US" sz="2800" dirty="0"/>
              <a:t> </a:t>
            </a:r>
            <a:r>
              <a:rPr lang="en-US" sz="2800" dirty="0" err="1"/>
              <a:t>expulsar</a:t>
            </a:r>
            <a:r>
              <a:rPr lang="en-US" sz="2800" dirty="0"/>
              <a:t> </a:t>
            </a:r>
            <a:r>
              <a:rPr lang="en-US" sz="2800" dirty="0" err="1"/>
              <a:t>todo</a:t>
            </a:r>
            <a:r>
              <a:rPr lang="en-US" sz="2800" dirty="0"/>
              <a:t> el </a:t>
            </a:r>
            <a:r>
              <a:rPr lang="en-US" sz="2800" dirty="0" err="1"/>
              <a:t>fluido</a:t>
            </a:r>
            <a:r>
              <a:rPr lang="en-US" sz="2800" dirty="0"/>
              <a:t> en la </a:t>
            </a:r>
            <a:r>
              <a:rPr lang="en-US" sz="2800" dirty="0" err="1"/>
              <a:t>punta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err="1" smtClean="0"/>
              <a:t>Sostenga</a:t>
            </a:r>
            <a:r>
              <a:rPr lang="en-US" sz="2800" dirty="0" smtClean="0"/>
              <a:t> </a:t>
            </a:r>
            <a:r>
              <a:rPr lang="en-US" sz="2800" dirty="0"/>
              <a:t>el </a:t>
            </a:r>
            <a:r>
              <a:rPr lang="en-US" sz="2800" dirty="0" err="1"/>
              <a:t>pistón</a:t>
            </a:r>
            <a:r>
              <a:rPr lang="en-US" sz="2800" dirty="0"/>
              <a:t> en </a:t>
            </a:r>
            <a:r>
              <a:rPr lang="en-US" sz="2800" dirty="0" err="1"/>
              <a:t>esta</a:t>
            </a:r>
            <a:r>
              <a:rPr lang="en-US" sz="2800" dirty="0"/>
              <a:t> </a:t>
            </a:r>
            <a:r>
              <a:rPr lang="en-US" sz="2800" dirty="0" err="1"/>
              <a:t>posición</a:t>
            </a:r>
            <a:r>
              <a:rPr lang="en-US" sz="2800" dirty="0"/>
              <a:t> hasta </a:t>
            </a:r>
            <a:r>
              <a:rPr lang="en-US" sz="2800" dirty="0" err="1"/>
              <a:t>que</a:t>
            </a:r>
            <a:r>
              <a:rPr lang="en-US" sz="2800" dirty="0"/>
              <a:t> la </a:t>
            </a:r>
            <a:r>
              <a:rPr lang="en-US" sz="2800" dirty="0" err="1"/>
              <a:t>punta</a:t>
            </a:r>
            <a:r>
              <a:rPr lang="en-US" sz="2800" dirty="0"/>
              <a:t> de la </a:t>
            </a:r>
            <a:r>
              <a:rPr lang="en-US" sz="2800" dirty="0" err="1"/>
              <a:t>pipeta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́ </a:t>
            </a:r>
            <a:r>
              <a:rPr lang="en-US" sz="2800" dirty="0" err="1"/>
              <a:t>fuera</a:t>
            </a:r>
            <a:r>
              <a:rPr lang="en-US" sz="2800" dirty="0"/>
              <a:t> del </a:t>
            </a:r>
            <a:r>
              <a:rPr lang="en-US" sz="2800" dirty="0" err="1"/>
              <a:t>fluido</a:t>
            </a:r>
            <a:r>
              <a:rPr lang="en-US" sz="2800" dirty="0"/>
              <a:t>.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vez</a:t>
            </a:r>
            <a:r>
              <a:rPr lang="en-US" sz="2800" dirty="0"/>
              <a:t> </a:t>
            </a:r>
            <a:r>
              <a:rPr lang="en-US" sz="2800" dirty="0" err="1"/>
              <a:t>fuera</a:t>
            </a:r>
            <a:r>
              <a:rPr lang="en-US" sz="2800" dirty="0"/>
              <a:t> del </a:t>
            </a:r>
            <a:r>
              <a:rPr lang="en-US" sz="2800" dirty="0" err="1"/>
              <a:t>fluido</a:t>
            </a:r>
            <a:r>
              <a:rPr lang="en-US" sz="2800" dirty="0"/>
              <a:t>, </a:t>
            </a: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soltar</a:t>
            </a:r>
            <a:r>
              <a:rPr lang="en-US" sz="2800" dirty="0"/>
              <a:t> el </a:t>
            </a:r>
            <a:r>
              <a:rPr lang="en-US" sz="2800" dirty="0" err="1"/>
              <a:t>pistón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Siempre</a:t>
            </a:r>
            <a:r>
              <a:rPr lang="en-US" sz="2800" dirty="0"/>
              <a:t> </a:t>
            </a:r>
            <a:r>
              <a:rPr lang="en-US" sz="2800" dirty="0" err="1"/>
              <a:t>cambie</a:t>
            </a:r>
            <a:r>
              <a:rPr lang="en-US" sz="2800" dirty="0"/>
              <a:t> de </a:t>
            </a:r>
            <a:r>
              <a:rPr lang="en-US" sz="2800" dirty="0" err="1"/>
              <a:t>puntas</a:t>
            </a:r>
            <a:r>
              <a:rPr lang="en-US" sz="2800" dirty="0"/>
              <a:t> </a:t>
            </a:r>
            <a:r>
              <a:rPr lang="en-US" sz="2800" dirty="0" err="1"/>
              <a:t>cuando</a:t>
            </a:r>
            <a:r>
              <a:rPr lang="en-US" sz="2800" dirty="0"/>
              <a:t> </a:t>
            </a:r>
            <a:r>
              <a:rPr lang="en-US" sz="2800" dirty="0" err="1"/>
              <a:t>vaya</a:t>
            </a:r>
            <a:r>
              <a:rPr lang="en-US" sz="2800" dirty="0"/>
              <a:t> a </a:t>
            </a:r>
            <a:r>
              <a:rPr lang="en-US" sz="2800" dirty="0" err="1"/>
              <a:t>manejar</a:t>
            </a:r>
            <a:r>
              <a:rPr lang="en-US" sz="2800" dirty="0"/>
              <a:t> </a:t>
            </a:r>
            <a:r>
              <a:rPr lang="en-US" sz="2800" dirty="0" err="1"/>
              <a:t>diferentes</a:t>
            </a:r>
            <a:r>
              <a:rPr lang="en-US" sz="2800" dirty="0"/>
              <a:t> </a:t>
            </a:r>
            <a:r>
              <a:rPr lang="en-US" sz="2800" dirty="0" err="1"/>
              <a:t>líquidos</a:t>
            </a:r>
            <a:r>
              <a:rPr lang="en-US" sz="2800" dirty="0"/>
              <a:t>. Para </a:t>
            </a:r>
            <a:r>
              <a:rPr lang="en-US" sz="2800" dirty="0" err="1"/>
              <a:t>expulsar</a:t>
            </a:r>
            <a:r>
              <a:rPr lang="en-US" sz="2800" dirty="0"/>
              <a:t> la </a:t>
            </a:r>
            <a:r>
              <a:rPr lang="en-US" sz="2800" dirty="0" err="1"/>
              <a:t>punta</a:t>
            </a:r>
            <a:r>
              <a:rPr lang="en-US" sz="2800" dirty="0"/>
              <a:t> </a:t>
            </a:r>
            <a:r>
              <a:rPr lang="en-US" sz="2800" dirty="0" err="1"/>
              <a:t>presione</a:t>
            </a:r>
            <a:r>
              <a:rPr lang="en-US" sz="2800" dirty="0"/>
              <a:t> el </a:t>
            </a:r>
            <a:r>
              <a:rPr lang="en-US" sz="2800" dirty="0" err="1"/>
              <a:t>pistón</a:t>
            </a:r>
            <a:r>
              <a:rPr lang="en-US" sz="2800" dirty="0"/>
              <a:t> hasta el final. </a:t>
            </a:r>
          </a:p>
        </p:txBody>
      </p:sp>
    </p:spTree>
    <p:extLst>
      <p:ext uri="{BB962C8B-B14F-4D97-AF65-F5344CB8AC3E}">
        <p14:creationId xmlns:p14="http://schemas.microsoft.com/office/powerpoint/2010/main" val="223172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10143808" cy="1400530"/>
          </a:xfrm>
        </p:spPr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práctica</a:t>
            </a:r>
            <a:r>
              <a:rPr lang="en-US" dirty="0" smtClean="0"/>
              <a:t>: </a:t>
            </a:r>
            <a:r>
              <a:rPr lang="en-US" dirty="0" err="1" smtClean="0"/>
              <a:t>Protocolo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293" y="1459857"/>
            <a:ext cx="11365779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Seleccione</a:t>
            </a:r>
            <a:r>
              <a:rPr lang="en-US" sz="2400" dirty="0" smtClean="0"/>
              <a:t> </a:t>
            </a:r>
            <a:r>
              <a:rPr lang="en-US" sz="2400" dirty="0"/>
              <a:t>la </a:t>
            </a:r>
            <a:r>
              <a:rPr lang="en-US" sz="2400" dirty="0" err="1"/>
              <a:t>pipeta</a:t>
            </a:r>
            <a:r>
              <a:rPr lang="en-US" sz="2400" dirty="0"/>
              <a:t> </a:t>
            </a:r>
            <a:r>
              <a:rPr lang="en-US" sz="2400" dirty="0" err="1"/>
              <a:t>correcta</a:t>
            </a:r>
            <a:r>
              <a:rPr lang="en-US" sz="2400" dirty="0"/>
              <a:t> para </a:t>
            </a:r>
            <a:r>
              <a:rPr lang="en-US" sz="2400" dirty="0" err="1"/>
              <a:t>dispensar</a:t>
            </a:r>
            <a:r>
              <a:rPr lang="en-US" sz="2400" dirty="0"/>
              <a:t> 75 </a:t>
            </a:r>
            <a:r>
              <a:rPr lang="en-US" sz="2400" dirty="0" err="1"/>
              <a:t>μl</a:t>
            </a:r>
            <a:r>
              <a:rPr lang="en-US" sz="2400" dirty="0"/>
              <a:t> de </a:t>
            </a:r>
            <a:r>
              <a:rPr lang="en-US" sz="2400" dirty="0" err="1"/>
              <a:t>tinte</a:t>
            </a:r>
            <a:r>
              <a:rPr lang="en-US" sz="2400" dirty="0"/>
              <a:t> </a:t>
            </a:r>
            <a:r>
              <a:rPr lang="en-US" sz="2400" dirty="0" err="1"/>
              <a:t>azul</a:t>
            </a:r>
            <a:r>
              <a:rPr lang="en-US" sz="2400" dirty="0"/>
              <a:t> en un </a:t>
            </a:r>
            <a:r>
              <a:rPr lang="en-US" sz="2400" dirty="0" err="1"/>
              <a:t>microtubo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Transfiera</a:t>
            </a:r>
            <a:r>
              <a:rPr lang="en-US" sz="2400" dirty="0" smtClean="0"/>
              <a:t> </a:t>
            </a:r>
            <a:r>
              <a:rPr lang="en-US" sz="2400" dirty="0"/>
              <a:t>1000μl de </a:t>
            </a:r>
            <a:r>
              <a:rPr lang="en-US" sz="2400" dirty="0" err="1"/>
              <a:t>agua</a:t>
            </a:r>
            <a:r>
              <a:rPr lang="en-US" sz="2400" dirty="0"/>
              <a:t> al </a:t>
            </a:r>
            <a:r>
              <a:rPr lang="en-US" sz="2400" dirty="0" err="1"/>
              <a:t>microtubo</a:t>
            </a:r>
            <a:r>
              <a:rPr lang="en-US" sz="2400" dirty="0"/>
              <a:t> y </a:t>
            </a:r>
            <a:r>
              <a:rPr lang="en-US" sz="2400" dirty="0" err="1"/>
              <a:t>mezcle</a:t>
            </a:r>
            <a:r>
              <a:rPr lang="en-US" sz="2400" dirty="0"/>
              <a:t> </a:t>
            </a:r>
            <a:r>
              <a:rPr lang="en-US" sz="2400" dirty="0" err="1"/>
              <a:t>bien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Encienda</a:t>
            </a:r>
            <a:r>
              <a:rPr lang="en-US" sz="2400" dirty="0" smtClean="0"/>
              <a:t> </a:t>
            </a:r>
            <a:r>
              <a:rPr lang="en-US" sz="2400" dirty="0"/>
              <a:t>el </a:t>
            </a:r>
            <a:r>
              <a:rPr lang="en-US" sz="2400" dirty="0" err="1"/>
              <a:t>espectrofotómetro</a:t>
            </a:r>
            <a:r>
              <a:rPr lang="en-US" sz="2400" dirty="0"/>
              <a:t> y </a:t>
            </a:r>
            <a:r>
              <a:rPr lang="en-US" sz="2400" dirty="0" err="1"/>
              <a:t>seleccione</a:t>
            </a:r>
            <a:r>
              <a:rPr lang="en-US" sz="2400" dirty="0"/>
              <a:t> ‘</a:t>
            </a:r>
            <a:r>
              <a:rPr lang="en-US" sz="2400" dirty="0" err="1"/>
              <a:t>Absorbancia</a:t>
            </a:r>
            <a:r>
              <a:rPr lang="en-US" sz="2400" dirty="0"/>
              <a:t> a 460 nm’. </a:t>
            </a:r>
          </a:p>
          <a:p>
            <a:pPr marL="0" indent="0"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Transfiera</a:t>
            </a:r>
            <a:r>
              <a:rPr lang="en-US" sz="2400" dirty="0" smtClean="0"/>
              <a:t> </a:t>
            </a:r>
            <a:r>
              <a:rPr lang="en-US" sz="2400" dirty="0"/>
              <a:t>500 </a:t>
            </a:r>
            <a:r>
              <a:rPr lang="en-US" sz="2400" dirty="0" err="1"/>
              <a:t>μl</a:t>
            </a:r>
            <a:r>
              <a:rPr lang="en-US" sz="2400" dirty="0"/>
              <a:t> de </a:t>
            </a:r>
            <a:r>
              <a:rPr lang="en-US" sz="2400" dirty="0" err="1"/>
              <a:t>agua</a:t>
            </a:r>
            <a:r>
              <a:rPr lang="en-US" sz="2400" dirty="0"/>
              <a:t> a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cuveta</a:t>
            </a:r>
            <a:r>
              <a:rPr lang="en-US" sz="2400" dirty="0"/>
              <a:t>, </a:t>
            </a:r>
            <a:r>
              <a:rPr lang="en-US" sz="2400" dirty="0" err="1"/>
              <a:t>inserte</a:t>
            </a:r>
            <a:r>
              <a:rPr lang="en-US" sz="2400" dirty="0"/>
              <a:t> la </a:t>
            </a:r>
            <a:r>
              <a:rPr lang="en-US" sz="2400" dirty="0" err="1"/>
              <a:t>cuveta</a:t>
            </a:r>
            <a:r>
              <a:rPr lang="en-US" sz="2400" dirty="0"/>
              <a:t> en el </a:t>
            </a:r>
            <a:r>
              <a:rPr lang="en-US" sz="2400" dirty="0" err="1"/>
              <a:t>espacio</a:t>
            </a:r>
            <a:r>
              <a:rPr lang="en-US" sz="2400" dirty="0"/>
              <a:t> </a:t>
            </a:r>
            <a:r>
              <a:rPr lang="en-US" sz="2400" dirty="0" err="1"/>
              <a:t>provisto</a:t>
            </a:r>
            <a:r>
              <a:rPr lang="en-US" sz="2400" dirty="0"/>
              <a:t> en el </a:t>
            </a:r>
            <a:r>
              <a:rPr lang="en-US" sz="2400" dirty="0" err="1" smtClean="0"/>
              <a:t>espectrofotómetro</a:t>
            </a:r>
            <a:r>
              <a:rPr lang="en-US" sz="2400" dirty="0" smtClean="0"/>
              <a:t> </a:t>
            </a:r>
            <a:r>
              <a:rPr lang="en-US" sz="2400" dirty="0"/>
              <a:t>y lea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blanco</a:t>
            </a:r>
            <a:r>
              <a:rPr lang="en-US" sz="2400" dirty="0"/>
              <a:t> </a:t>
            </a:r>
            <a:r>
              <a:rPr lang="en-US" sz="2400" dirty="0" err="1"/>
              <a:t>presionando</a:t>
            </a:r>
            <a:r>
              <a:rPr lang="en-US" sz="2400" dirty="0"/>
              <a:t> el </a:t>
            </a:r>
            <a:r>
              <a:rPr lang="en-US" sz="2400" dirty="0" err="1"/>
              <a:t>botón</a:t>
            </a:r>
            <a:r>
              <a:rPr lang="en-US" sz="2400" dirty="0"/>
              <a:t> de “Blank” </a:t>
            </a:r>
          </a:p>
          <a:p>
            <a:pPr marL="0" indent="0">
              <a:buNone/>
            </a:pPr>
            <a:r>
              <a:rPr lang="en-US" sz="2400" dirty="0" smtClean="0"/>
              <a:t>5. </a:t>
            </a:r>
            <a:r>
              <a:rPr lang="en-US" sz="2400" dirty="0" err="1" smtClean="0"/>
              <a:t>Transfiera</a:t>
            </a:r>
            <a:r>
              <a:rPr lang="en-US" sz="2400" dirty="0" smtClean="0"/>
              <a:t> </a:t>
            </a:r>
            <a:r>
              <a:rPr lang="en-US" sz="2400" dirty="0"/>
              <a:t>500 </a:t>
            </a:r>
            <a:r>
              <a:rPr lang="en-US" sz="2400" dirty="0" err="1"/>
              <a:t>μl</a:t>
            </a:r>
            <a:r>
              <a:rPr lang="en-US" sz="2400" dirty="0"/>
              <a:t> de la </a:t>
            </a:r>
            <a:r>
              <a:rPr lang="en-US" sz="2400" dirty="0" err="1"/>
              <a:t>solución</a:t>
            </a:r>
            <a:r>
              <a:rPr lang="en-US" sz="2400" dirty="0"/>
              <a:t> de </a:t>
            </a:r>
            <a:r>
              <a:rPr lang="en-US" sz="2400" dirty="0" err="1"/>
              <a:t>tinte</a:t>
            </a:r>
            <a:r>
              <a:rPr lang="en-US" sz="2400" dirty="0"/>
              <a:t> a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cuveta</a:t>
            </a:r>
            <a:r>
              <a:rPr lang="en-US" sz="2400" dirty="0"/>
              <a:t> </a:t>
            </a:r>
            <a:r>
              <a:rPr lang="en-US" sz="2400" dirty="0" err="1"/>
              <a:t>limpia</a:t>
            </a:r>
            <a:r>
              <a:rPr lang="en-US" sz="2400" dirty="0"/>
              <a:t>. </a:t>
            </a:r>
            <a:r>
              <a:rPr lang="en-US" sz="2400" dirty="0" err="1"/>
              <a:t>Inserte</a:t>
            </a:r>
            <a:r>
              <a:rPr lang="en-US" sz="2400" dirty="0"/>
              <a:t> la </a:t>
            </a:r>
            <a:r>
              <a:rPr lang="en-US" sz="2400" dirty="0" err="1"/>
              <a:t>cuveta</a:t>
            </a:r>
            <a:r>
              <a:rPr lang="en-US" sz="2400" dirty="0"/>
              <a:t> en el </a:t>
            </a:r>
            <a:r>
              <a:rPr lang="en-US" sz="2400" dirty="0" err="1" smtClean="0"/>
              <a:t>espacio</a:t>
            </a:r>
            <a:r>
              <a:rPr lang="en-US" sz="2400" dirty="0" smtClean="0"/>
              <a:t> </a:t>
            </a:r>
            <a:r>
              <a:rPr lang="en-US" sz="2400" dirty="0" err="1"/>
              <a:t>provisto</a:t>
            </a:r>
            <a:r>
              <a:rPr lang="en-US" sz="2400" dirty="0"/>
              <a:t> en el </a:t>
            </a:r>
            <a:r>
              <a:rPr lang="en-US" sz="2400" dirty="0" err="1"/>
              <a:t>espectrofotómetro</a:t>
            </a:r>
            <a:r>
              <a:rPr lang="en-US" sz="2400" dirty="0"/>
              <a:t> y </a:t>
            </a:r>
            <a:r>
              <a:rPr lang="en-US" sz="2400" dirty="0" err="1"/>
              <a:t>mida</a:t>
            </a:r>
            <a:r>
              <a:rPr lang="en-US" sz="2400" dirty="0"/>
              <a:t> la </a:t>
            </a:r>
            <a:r>
              <a:rPr lang="en-US" sz="2400" dirty="0" err="1"/>
              <a:t>absorbancia</a:t>
            </a:r>
            <a:r>
              <a:rPr lang="en-US" sz="2400" dirty="0"/>
              <a:t> de la </a:t>
            </a:r>
            <a:r>
              <a:rPr lang="en-US" sz="2400" dirty="0" err="1"/>
              <a:t>solución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5879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10143808" cy="1400530"/>
          </a:xfrm>
        </p:spPr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práctica</a:t>
            </a:r>
            <a:r>
              <a:rPr lang="en-US" dirty="0" smtClean="0"/>
              <a:t>: </a:t>
            </a:r>
            <a:r>
              <a:rPr lang="en-US" dirty="0" err="1" smtClean="0"/>
              <a:t>Protocolo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293" y="1459857"/>
            <a:ext cx="11365779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6. </a:t>
            </a:r>
            <a:r>
              <a:rPr lang="en-US" sz="2400" dirty="0" err="1" smtClean="0"/>
              <a:t>Registre</a:t>
            </a:r>
            <a:r>
              <a:rPr lang="en-US" sz="2400" dirty="0" smtClean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resultado</a:t>
            </a:r>
            <a:r>
              <a:rPr lang="en-US" sz="2400" dirty="0"/>
              <a:t> en la </a:t>
            </a:r>
            <a:r>
              <a:rPr lang="en-US" sz="2400" dirty="0" err="1"/>
              <a:t>tabla</a:t>
            </a:r>
            <a:r>
              <a:rPr lang="en-US" sz="2400" dirty="0"/>
              <a:t> </a:t>
            </a:r>
            <a:r>
              <a:rPr lang="en-US" sz="2400" dirty="0" err="1"/>
              <a:t>provista</a:t>
            </a:r>
            <a:r>
              <a:rPr lang="en-US" sz="2400" dirty="0"/>
              <a:t> en la </a:t>
            </a:r>
            <a:r>
              <a:rPr lang="en-US" sz="2400" dirty="0" err="1"/>
              <a:t>sección</a:t>
            </a:r>
            <a:r>
              <a:rPr lang="en-US" sz="2400" dirty="0"/>
              <a:t> de </a:t>
            </a:r>
            <a:r>
              <a:rPr lang="en-US" sz="2400" dirty="0" err="1"/>
              <a:t>resultados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7. </a:t>
            </a:r>
            <a:r>
              <a:rPr lang="en-US" sz="2400" dirty="0" err="1" smtClean="0"/>
              <a:t>Repita</a:t>
            </a:r>
            <a:r>
              <a:rPr lang="en-US" sz="2400" dirty="0" smtClean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 smtClean="0"/>
              <a:t>procedimiento</a:t>
            </a:r>
            <a:r>
              <a:rPr lang="en-US" sz="2400" dirty="0" smtClean="0"/>
              <a:t> (75ul/1000ul) </a:t>
            </a:r>
            <a:r>
              <a:rPr lang="en-US" sz="2400" dirty="0"/>
              <a:t>2 </a:t>
            </a:r>
            <a:r>
              <a:rPr lang="en-US" sz="2400" dirty="0" err="1"/>
              <a:t>veces</a:t>
            </a:r>
            <a:r>
              <a:rPr lang="en-US" sz="2400" dirty="0"/>
              <a:t> </a:t>
            </a:r>
            <a:r>
              <a:rPr lang="en-US" sz="2400" dirty="0" err="1"/>
              <a:t>utilizando</a:t>
            </a:r>
            <a:r>
              <a:rPr lang="en-US" sz="2400" dirty="0"/>
              <a:t> </a:t>
            </a:r>
            <a:r>
              <a:rPr lang="en-US" sz="2400" dirty="0" err="1"/>
              <a:t>nuevos</a:t>
            </a:r>
            <a:r>
              <a:rPr lang="en-US" sz="2400" dirty="0"/>
              <a:t> </a:t>
            </a:r>
            <a:r>
              <a:rPr lang="en-US" sz="2400" dirty="0" err="1"/>
              <a:t>tubos</a:t>
            </a:r>
            <a:r>
              <a:rPr lang="en-US" sz="2400" dirty="0"/>
              <a:t> para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nuevo</a:t>
            </a:r>
            <a:r>
              <a:rPr lang="en-US" sz="2400" dirty="0"/>
              <a:t> </a:t>
            </a:r>
            <a:r>
              <a:rPr lang="en-US" sz="2400" dirty="0" err="1"/>
              <a:t>intento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8. </a:t>
            </a:r>
            <a:r>
              <a:rPr lang="en-US" sz="2400" dirty="0" err="1" smtClean="0"/>
              <a:t>Seleccione</a:t>
            </a:r>
            <a:r>
              <a:rPr lang="en-US" sz="2400" dirty="0" smtClean="0"/>
              <a:t> </a:t>
            </a:r>
            <a:r>
              <a:rPr lang="en-US" sz="2400" dirty="0"/>
              <a:t>la </a:t>
            </a:r>
            <a:r>
              <a:rPr lang="en-US" sz="2400" dirty="0" err="1"/>
              <a:t>pipeta</a:t>
            </a:r>
            <a:r>
              <a:rPr lang="en-US" sz="2400" dirty="0"/>
              <a:t> </a:t>
            </a:r>
            <a:r>
              <a:rPr lang="en-US" sz="2400" dirty="0" err="1"/>
              <a:t>correcta</a:t>
            </a:r>
            <a:r>
              <a:rPr lang="en-US" sz="2400" dirty="0"/>
              <a:t> para </a:t>
            </a:r>
            <a:r>
              <a:rPr lang="en-US" sz="2400" dirty="0" err="1"/>
              <a:t>dispensar</a:t>
            </a:r>
            <a:r>
              <a:rPr lang="en-US" sz="2400" dirty="0"/>
              <a:t> 30 </a:t>
            </a:r>
            <a:r>
              <a:rPr lang="en-US" sz="2400" dirty="0" err="1"/>
              <a:t>μl</a:t>
            </a:r>
            <a:r>
              <a:rPr lang="en-US" sz="2400" dirty="0"/>
              <a:t> de </a:t>
            </a:r>
            <a:r>
              <a:rPr lang="en-US" sz="2400" dirty="0" err="1"/>
              <a:t>tinte</a:t>
            </a:r>
            <a:r>
              <a:rPr lang="en-US" sz="2400" dirty="0"/>
              <a:t> </a:t>
            </a:r>
            <a:r>
              <a:rPr lang="en-US" sz="2400" dirty="0" err="1"/>
              <a:t>azul</a:t>
            </a:r>
            <a:r>
              <a:rPr lang="en-US" sz="2400" dirty="0"/>
              <a:t> en un </a:t>
            </a:r>
            <a:r>
              <a:rPr lang="en-US" sz="2400" dirty="0" err="1"/>
              <a:t>microtubo</a:t>
            </a:r>
            <a:r>
              <a:rPr lang="en-US" sz="2400" dirty="0"/>
              <a:t> y </a:t>
            </a:r>
            <a:r>
              <a:rPr lang="en-US" sz="2400" dirty="0" err="1"/>
              <a:t>repita</a:t>
            </a:r>
            <a:r>
              <a:rPr lang="en-US" sz="2400" dirty="0"/>
              <a:t> </a:t>
            </a:r>
            <a:r>
              <a:rPr lang="en-US" sz="2400" dirty="0" smtClean="0"/>
              <a:t>los </a:t>
            </a:r>
            <a:r>
              <a:rPr lang="en-US" sz="2400" dirty="0" err="1"/>
              <a:t>pasos</a:t>
            </a:r>
            <a:r>
              <a:rPr lang="en-US" sz="2400" dirty="0"/>
              <a:t> 2 al 6, no </a:t>
            </a:r>
            <a:r>
              <a:rPr lang="en-US" sz="2400" dirty="0" err="1"/>
              <a:t>tiene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volver</a:t>
            </a:r>
            <a:r>
              <a:rPr lang="en-US" sz="2400" dirty="0"/>
              <a:t> a leer el </a:t>
            </a:r>
            <a:r>
              <a:rPr lang="en-US" sz="2400" dirty="0" err="1"/>
              <a:t>blanco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9. </a:t>
            </a:r>
            <a:r>
              <a:rPr lang="en-US" sz="2400" dirty="0" err="1" smtClean="0"/>
              <a:t>Seleccione</a:t>
            </a:r>
            <a:r>
              <a:rPr lang="en-US" sz="2400" dirty="0" smtClean="0"/>
              <a:t> </a:t>
            </a:r>
            <a:r>
              <a:rPr lang="en-US" sz="2400" dirty="0"/>
              <a:t>la </a:t>
            </a:r>
            <a:r>
              <a:rPr lang="en-US" sz="2400" dirty="0" err="1"/>
              <a:t>pipeta</a:t>
            </a:r>
            <a:r>
              <a:rPr lang="en-US" sz="2400" dirty="0"/>
              <a:t> </a:t>
            </a:r>
            <a:r>
              <a:rPr lang="en-US" sz="2400" dirty="0" err="1"/>
              <a:t>correcta</a:t>
            </a:r>
            <a:r>
              <a:rPr lang="en-US" sz="2400" dirty="0"/>
              <a:t> para </a:t>
            </a:r>
            <a:r>
              <a:rPr lang="en-US" sz="2400" dirty="0" err="1"/>
              <a:t>dispensar</a:t>
            </a:r>
            <a:r>
              <a:rPr lang="en-US" sz="2400" dirty="0"/>
              <a:t> 15 </a:t>
            </a:r>
            <a:r>
              <a:rPr lang="en-US" sz="2400" dirty="0" err="1"/>
              <a:t>μl</a:t>
            </a:r>
            <a:r>
              <a:rPr lang="en-US" sz="2400" dirty="0"/>
              <a:t> de </a:t>
            </a:r>
            <a:r>
              <a:rPr lang="en-US" sz="2400" dirty="0" err="1"/>
              <a:t>tinte</a:t>
            </a:r>
            <a:r>
              <a:rPr lang="en-US" sz="2400" dirty="0"/>
              <a:t> </a:t>
            </a:r>
            <a:r>
              <a:rPr lang="en-US" sz="2400" dirty="0" err="1"/>
              <a:t>azul</a:t>
            </a:r>
            <a:r>
              <a:rPr lang="en-US" sz="2400" dirty="0"/>
              <a:t> en un </a:t>
            </a:r>
            <a:r>
              <a:rPr lang="en-US" sz="2400" dirty="0" err="1" smtClean="0"/>
              <a:t>microtubo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repita</a:t>
            </a:r>
            <a:r>
              <a:rPr lang="en-US" sz="2400" dirty="0"/>
              <a:t> </a:t>
            </a:r>
            <a:r>
              <a:rPr lang="en-US" sz="2400" dirty="0" smtClean="0"/>
              <a:t>los </a:t>
            </a:r>
            <a:r>
              <a:rPr lang="en-US" sz="2400" dirty="0" err="1"/>
              <a:t>pasos</a:t>
            </a:r>
            <a:r>
              <a:rPr lang="en-US" sz="2400" dirty="0"/>
              <a:t> 2 al 6, no </a:t>
            </a:r>
            <a:r>
              <a:rPr lang="en-US" sz="2400" dirty="0" err="1"/>
              <a:t>tiene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volver</a:t>
            </a:r>
            <a:r>
              <a:rPr lang="en-US" sz="2400" dirty="0"/>
              <a:t> a leer el </a:t>
            </a:r>
            <a:r>
              <a:rPr lang="en-US" sz="2400" dirty="0" err="1"/>
              <a:t>blanco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10. </a:t>
            </a:r>
            <a:r>
              <a:rPr lang="en-US" sz="2400" dirty="0" err="1" smtClean="0"/>
              <a:t>Seleccione</a:t>
            </a:r>
            <a:r>
              <a:rPr lang="en-US" sz="2400" dirty="0" smtClean="0"/>
              <a:t> </a:t>
            </a:r>
            <a:r>
              <a:rPr lang="en-US" sz="2400" dirty="0"/>
              <a:t>la </a:t>
            </a:r>
            <a:r>
              <a:rPr lang="en-US" sz="2400" dirty="0" err="1"/>
              <a:t>pipeta</a:t>
            </a:r>
            <a:r>
              <a:rPr lang="en-US" sz="2400" dirty="0"/>
              <a:t> </a:t>
            </a:r>
            <a:r>
              <a:rPr lang="en-US" sz="2400" dirty="0" err="1"/>
              <a:t>correcta</a:t>
            </a:r>
            <a:r>
              <a:rPr lang="en-US" sz="2400" dirty="0"/>
              <a:t> para </a:t>
            </a:r>
            <a:r>
              <a:rPr lang="en-US" sz="2400" dirty="0" err="1"/>
              <a:t>dispensar</a:t>
            </a:r>
            <a:r>
              <a:rPr lang="en-US" sz="2400" dirty="0"/>
              <a:t> 5 </a:t>
            </a:r>
            <a:r>
              <a:rPr lang="en-US" sz="2400" dirty="0" err="1"/>
              <a:t>μl</a:t>
            </a:r>
            <a:r>
              <a:rPr lang="en-US" sz="2400" dirty="0"/>
              <a:t> de </a:t>
            </a:r>
            <a:r>
              <a:rPr lang="en-US" sz="2400" dirty="0" err="1"/>
              <a:t>tinte</a:t>
            </a:r>
            <a:r>
              <a:rPr lang="en-US" sz="2400" dirty="0"/>
              <a:t> </a:t>
            </a:r>
            <a:r>
              <a:rPr lang="en-US" sz="2400" dirty="0" err="1"/>
              <a:t>azul</a:t>
            </a:r>
            <a:r>
              <a:rPr lang="en-US" sz="2400" dirty="0"/>
              <a:t> en un </a:t>
            </a:r>
            <a:r>
              <a:rPr lang="en-US" sz="2400" dirty="0" err="1"/>
              <a:t>microtubo</a:t>
            </a:r>
            <a:r>
              <a:rPr lang="en-US" sz="2400" dirty="0"/>
              <a:t> y </a:t>
            </a:r>
            <a:r>
              <a:rPr lang="en-US" sz="2400" dirty="0" err="1"/>
              <a:t>repita</a:t>
            </a:r>
            <a:r>
              <a:rPr lang="en-US" sz="2400" dirty="0"/>
              <a:t> </a:t>
            </a:r>
            <a:r>
              <a:rPr lang="en-US" sz="2400" dirty="0" smtClean="0"/>
              <a:t>los </a:t>
            </a:r>
            <a:r>
              <a:rPr lang="en-US" sz="2400" dirty="0" err="1"/>
              <a:t>pasos</a:t>
            </a:r>
            <a:r>
              <a:rPr lang="en-US" sz="2400" dirty="0"/>
              <a:t> 2 al 6, no </a:t>
            </a:r>
            <a:r>
              <a:rPr lang="en-US" sz="2400" dirty="0" err="1"/>
              <a:t>tiene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volver</a:t>
            </a:r>
            <a:r>
              <a:rPr lang="en-US" sz="2400" dirty="0"/>
              <a:t> a leer el </a:t>
            </a:r>
            <a:r>
              <a:rPr lang="en-US" sz="2400" dirty="0" err="1"/>
              <a:t>blanco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7892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10143808" cy="1400530"/>
          </a:xfrm>
        </p:spPr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práctica</a:t>
            </a:r>
            <a:r>
              <a:rPr lang="en-US" dirty="0" smtClean="0"/>
              <a:t>: </a:t>
            </a:r>
            <a:r>
              <a:rPr lang="en-US" dirty="0" err="1" smtClean="0"/>
              <a:t>Protocolo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293" y="1459857"/>
            <a:ext cx="11365779" cy="5157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11. </a:t>
            </a:r>
            <a:r>
              <a:rPr lang="en-US" sz="2400" dirty="0" err="1" smtClean="0"/>
              <a:t>Obtenga</a:t>
            </a:r>
            <a:r>
              <a:rPr lang="en-US" sz="2400" dirty="0" smtClean="0"/>
              <a:t> </a:t>
            </a:r>
            <a:r>
              <a:rPr lang="en-US" sz="2400" dirty="0"/>
              <a:t>los </a:t>
            </a:r>
            <a:r>
              <a:rPr lang="en-US" sz="2400" dirty="0" err="1"/>
              <a:t>valores</a:t>
            </a:r>
            <a:r>
              <a:rPr lang="en-US" sz="2400" dirty="0"/>
              <a:t> de </a:t>
            </a:r>
            <a:r>
              <a:rPr lang="en-US" sz="2400" dirty="0" err="1"/>
              <a:t>absorbancia</a:t>
            </a:r>
            <a:r>
              <a:rPr lang="en-US" sz="2400" dirty="0"/>
              <a:t> para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diluciones</a:t>
            </a:r>
            <a:r>
              <a:rPr lang="en-US" sz="2400" dirty="0"/>
              <a:t> </a:t>
            </a:r>
            <a:r>
              <a:rPr lang="en-US" sz="2400" dirty="0" err="1"/>
              <a:t>realizadas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profesor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12. </a:t>
            </a:r>
            <a:r>
              <a:rPr lang="en-US" sz="2400" dirty="0" err="1" smtClean="0"/>
              <a:t>Divida</a:t>
            </a:r>
            <a:r>
              <a:rPr lang="en-US" sz="2400" dirty="0" smtClean="0"/>
              <a:t> </a:t>
            </a:r>
            <a:r>
              <a:rPr lang="en-US" sz="2400" dirty="0"/>
              <a:t>los </a:t>
            </a:r>
            <a:r>
              <a:rPr lang="en-US" sz="2400" dirty="0" err="1"/>
              <a:t>valores</a:t>
            </a:r>
            <a:r>
              <a:rPr lang="en-US" sz="2400" dirty="0"/>
              <a:t> </a:t>
            </a:r>
            <a:r>
              <a:rPr lang="en-US" sz="2400" dirty="0" err="1"/>
              <a:t>obtenidos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usted</a:t>
            </a:r>
            <a:r>
              <a:rPr lang="en-US" sz="2400" dirty="0"/>
              <a:t> con los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profesor</a:t>
            </a:r>
            <a:r>
              <a:rPr lang="en-US" sz="2400" dirty="0"/>
              <a:t>. Si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valores</a:t>
            </a:r>
            <a:r>
              <a:rPr lang="en-US" sz="2400" dirty="0"/>
              <a:t> </a:t>
            </a:r>
            <a:r>
              <a:rPr lang="en-US" sz="2400" dirty="0" err="1"/>
              <a:t>difieren</a:t>
            </a:r>
            <a:r>
              <a:rPr lang="en-US" sz="2400" dirty="0"/>
              <a:t> de </a:t>
            </a:r>
            <a:r>
              <a:rPr lang="en-US" sz="2400" dirty="0" smtClean="0"/>
              <a:t>los </a:t>
            </a:r>
            <a:r>
              <a:rPr lang="en-US" sz="2400" dirty="0"/>
              <a:t>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profesor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más</a:t>
            </a:r>
            <a:r>
              <a:rPr lang="en-US" sz="2400" dirty="0"/>
              <a:t> de un 10%, </a:t>
            </a:r>
            <a:r>
              <a:rPr lang="en-US" sz="2400" dirty="0" err="1"/>
              <a:t>esta</a:t>
            </a:r>
            <a:r>
              <a:rPr lang="en-US" sz="2400" dirty="0"/>
              <a:t>́ </a:t>
            </a:r>
            <a:r>
              <a:rPr lang="en-US" sz="2400" dirty="0" err="1"/>
              <a:t>cometiendo</a:t>
            </a:r>
            <a:r>
              <a:rPr lang="en-US" sz="2400" dirty="0"/>
              <a:t> </a:t>
            </a:r>
            <a:r>
              <a:rPr lang="en-US" sz="2400" dirty="0" err="1"/>
              <a:t>algún</a:t>
            </a:r>
            <a:r>
              <a:rPr lang="en-US" sz="2400" dirty="0"/>
              <a:t> error en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pipeteo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13. </a:t>
            </a:r>
            <a:r>
              <a:rPr lang="en-US" sz="2400" dirty="0" err="1" smtClean="0"/>
              <a:t>Añada</a:t>
            </a:r>
            <a:r>
              <a:rPr lang="en-US" sz="2400" dirty="0" smtClean="0"/>
              <a:t> </a:t>
            </a:r>
            <a:r>
              <a:rPr lang="en-US" sz="2400" dirty="0"/>
              <a:t>45μl de </a:t>
            </a:r>
            <a:r>
              <a:rPr lang="en-US" sz="2400" dirty="0" err="1"/>
              <a:t>agua</a:t>
            </a:r>
            <a:r>
              <a:rPr lang="en-US" sz="2400" dirty="0"/>
              <a:t> a los </a:t>
            </a:r>
            <a:r>
              <a:rPr lang="en-US" sz="2400" dirty="0" err="1"/>
              <a:t>tubos</a:t>
            </a:r>
            <a:r>
              <a:rPr lang="en-US" sz="2400" dirty="0"/>
              <a:t> #2, 60 </a:t>
            </a:r>
            <a:r>
              <a:rPr lang="en-US" sz="2400" dirty="0" err="1"/>
              <a:t>μl</a:t>
            </a:r>
            <a:r>
              <a:rPr lang="en-US" sz="2400" dirty="0"/>
              <a:t> a los #3 y 70 </a:t>
            </a:r>
            <a:r>
              <a:rPr lang="en-US" sz="2400" dirty="0" err="1"/>
              <a:t>μl</a:t>
            </a:r>
            <a:r>
              <a:rPr lang="en-US" sz="2400" dirty="0"/>
              <a:t> a los #4 </a:t>
            </a:r>
          </a:p>
          <a:p>
            <a:pPr marL="0" indent="0">
              <a:buNone/>
            </a:pPr>
            <a:r>
              <a:rPr lang="en-US" sz="2400" dirty="0" smtClean="0"/>
              <a:t>14. </a:t>
            </a:r>
            <a:r>
              <a:rPr lang="en-US" sz="2400" dirty="0" err="1" smtClean="0"/>
              <a:t>Seleccione</a:t>
            </a:r>
            <a:r>
              <a:rPr lang="en-US" sz="2400" dirty="0" smtClean="0"/>
              <a:t> </a:t>
            </a:r>
            <a:r>
              <a:rPr lang="en-US" sz="2400" dirty="0" err="1"/>
              <a:t>uno</a:t>
            </a:r>
            <a:r>
              <a:rPr lang="en-US" sz="2400" dirty="0"/>
              <a:t> de los </a:t>
            </a:r>
            <a:r>
              <a:rPr lang="en-US" sz="2400" dirty="0" err="1"/>
              <a:t>tres</a:t>
            </a:r>
            <a:r>
              <a:rPr lang="en-US" sz="2400" dirty="0"/>
              <a:t> </a:t>
            </a:r>
            <a:r>
              <a:rPr lang="en-US" sz="2400" dirty="0" err="1"/>
              <a:t>intentos</a:t>
            </a:r>
            <a:r>
              <a:rPr lang="en-US" sz="2400" dirty="0"/>
              <a:t> para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muestra</a:t>
            </a:r>
            <a:r>
              <a:rPr lang="en-US" sz="2400" dirty="0"/>
              <a:t> (1,2,3,4) y </a:t>
            </a:r>
            <a:r>
              <a:rPr lang="en-US" sz="2400" dirty="0" err="1"/>
              <a:t>centrifugue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30 </a:t>
            </a:r>
            <a:r>
              <a:rPr lang="en-US" sz="2400" dirty="0" err="1" smtClean="0"/>
              <a:t>segundos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15. </a:t>
            </a:r>
            <a:r>
              <a:rPr lang="en-US" sz="2400" dirty="0" err="1" smtClean="0"/>
              <a:t>Remueva</a:t>
            </a:r>
            <a:r>
              <a:rPr lang="en-US" sz="2400" dirty="0" smtClean="0"/>
              <a:t> </a:t>
            </a:r>
            <a:r>
              <a:rPr lang="en-US" sz="2400" dirty="0"/>
              <a:t>575 </a:t>
            </a:r>
            <a:r>
              <a:rPr lang="en-US" sz="2400" dirty="0" err="1"/>
              <a:t>μl</a:t>
            </a:r>
            <a:r>
              <a:rPr lang="en-US" sz="2400" dirty="0"/>
              <a:t> de </a:t>
            </a:r>
            <a:r>
              <a:rPr lang="en-US" sz="2400" dirty="0" err="1"/>
              <a:t>volumen</a:t>
            </a:r>
            <a:r>
              <a:rPr lang="en-US" sz="2400" dirty="0"/>
              <a:t> de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muestras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¿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suficiente</a:t>
            </a:r>
            <a:r>
              <a:rPr lang="en-US" dirty="0"/>
              <a:t> </a:t>
            </a:r>
            <a:r>
              <a:rPr lang="en-US" dirty="0" err="1"/>
              <a:t>volumen</a:t>
            </a:r>
            <a:r>
              <a:rPr lang="en-US" dirty="0"/>
              <a:t> o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/>
              <a:t>volumen</a:t>
            </a:r>
            <a:r>
              <a:rPr lang="en-US" dirty="0"/>
              <a:t> de </a:t>
            </a:r>
            <a:r>
              <a:rPr lang="en-US" dirty="0" err="1"/>
              <a:t>más</a:t>
            </a:r>
            <a:r>
              <a:rPr lang="en-US" dirty="0"/>
              <a:t>? ________________________. </a:t>
            </a:r>
            <a:r>
              <a:rPr lang="en-US" dirty="0" smtClean="0"/>
              <a:t>¿</a:t>
            </a:r>
          </a:p>
          <a:p>
            <a:r>
              <a:rPr lang="en-US" dirty="0" err="1" smtClean="0"/>
              <a:t>Cómo</a:t>
            </a:r>
            <a:r>
              <a:rPr lang="en-US" dirty="0" smtClean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explicar</a:t>
            </a:r>
            <a:r>
              <a:rPr lang="en-US" dirty="0"/>
              <a:t> </a:t>
            </a:r>
            <a:r>
              <a:rPr lang="en-US" dirty="0" err="1"/>
              <a:t>obtener</a:t>
            </a:r>
            <a:r>
              <a:rPr lang="en-US" dirty="0"/>
              <a:t> </a:t>
            </a:r>
            <a:r>
              <a:rPr lang="en-US" dirty="0" err="1"/>
              <a:t>volumen</a:t>
            </a:r>
            <a:r>
              <a:rPr lang="en-US" dirty="0"/>
              <a:t> de </a:t>
            </a:r>
            <a:r>
              <a:rPr lang="en-US" dirty="0" err="1"/>
              <a:t>más</a:t>
            </a:r>
            <a:r>
              <a:rPr lang="en-US" dirty="0"/>
              <a:t>? ¿</a:t>
            </a:r>
            <a:r>
              <a:rPr lang="en-US" dirty="0" err="1"/>
              <a:t>Cómo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explicar</a:t>
            </a:r>
            <a:r>
              <a:rPr lang="en-US" dirty="0"/>
              <a:t> </a:t>
            </a:r>
            <a:r>
              <a:rPr lang="en-US" dirty="0" err="1"/>
              <a:t>obtener</a:t>
            </a:r>
            <a:r>
              <a:rPr lang="en-US" dirty="0"/>
              <a:t> </a:t>
            </a:r>
            <a:r>
              <a:rPr lang="en-US" dirty="0" err="1"/>
              <a:t>volumen</a:t>
            </a:r>
            <a:r>
              <a:rPr lang="en-US" dirty="0"/>
              <a:t> de </a:t>
            </a:r>
            <a:r>
              <a:rPr lang="en-US" dirty="0" err="1"/>
              <a:t>menos</a:t>
            </a:r>
            <a:r>
              <a:rPr lang="en-US" dirty="0"/>
              <a:t>? </a:t>
            </a:r>
            <a:r>
              <a:rPr lang="en-US" sz="2400" dirty="0"/>
              <a:t>______________________________________________________________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6768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61" y="1381068"/>
            <a:ext cx="10058400" cy="50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05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Preguntas</a:t>
            </a:r>
            <a:r>
              <a:rPr lang="en-US" b="1" dirty="0"/>
              <a:t> de </a:t>
            </a:r>
            <a:r>
              <a:rPr lang="en-US" b="1" dirty="0" err="1"/>
              <a:t>repaso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1152983"/>
            <a:ext cx="11388436" cy="57050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</a:t>
            </a:r>
            <a:r>
              <a:rPr lang="en-US" sz="2400" dirty="0"/>
              <a:t>. ¿</a:t>
            </a:r>
            <a:r>
              <a:rPr lang="en-US" sz="2400" dirty="0" err="1"/>
              <a:t>Que</a:t>
            </a:r>
            <a:r>
              <a:rPr lang="en-US" sz="2400" dirty="0"/>
              <a:t>́ </a:t>
            </a:r>
            <a:r>
              <a:rPr lang="en-US" sz="2400" dirty="0" err="1"/>
              <a:t>medidas</a:t>
            </a:r>
            <a:r>
              <a:rPr lang="en-US" sz="2400" dirty="0"/>
              <a:t> de </a:t>
            </a:r>
            <a:r>
              <a:rPr lang="en-US" sz="2400" dirty="0" err="1"/>
              <a:t>precaución</a:t>
            </a:r>
            <a:r>
              <a:rPr lang="en-US" sz="2400" dirty="0"/>
              <a:t> </a:t>
            </a:r>
            <a:r>
              <a:rPr lang="en-US" sz="2400" dirty="0" err="1"/>
              <a:t>debe</a:t>
            </a:r>
            <a:r>
              <a:rPr lang="en-US" sz="2400" dirty="0"/>
              <a:t> </a:t>
            </a:r>
            <a:r>
              <a:rPr lang="en-US" sz="2400" dirty="0" err="1"/>
              <a:t>tomar</a:t>
            </a:r>
            <a:r>
              <a:rPr lang="en-US" sz="2400" dirty="0"/>
              <a:t> </a:t>
            </a:r>
            <a:r>
              <a:rPr lang="en-US" sz="2400" dirty="0" err="1"/>
              <a:t>cuando</a:t>
            </a:r>
            <a:r>
              <a:rPr lang="en-US" sz="2400" dirty="0"/>
              <a:t> </a:t>
            </a:r>
            <a:r>
              <a:rPr lang="en-US" sz="2400" dirty="0" err="1"/>
              <a:t>maneje</a:t>
            </a:r>
            <a:r>
              <a:rPr lang="en-US" sz="2400" dirty="0"/>
              <a:t> </a:t>
            </a:r>
            <a:r>
              <a:rPr lang="en-US" sz="2400" dirty="0" err="1"/>
              <a:t>bromuro</a:t>
            </a:r>
            <a:r>
              <a:rPr lang="en-US" sz="2400" dirty="0"/>
              <a:t> de </a:t>
            </a:r>
            <a:r>
              <a:rPr lang="en-US" sz="2400" dirty="0" err="1"/>
              <a:t>etidio</a:t>
            </a:r>
            <a:r>
              <a:rPr lang="en-US" sz="2400" dirty="0"/>
              <a:t> y </a:t>
            </a:r>
            <a:r>
              <a:rPr lang="en-US" sz="2400" dirty="0" err="1"/>
              <a:t>trabaje</a:t>
            </a:r>
            <a:r>
              <a:rPr lang="en-US" sz="2400" dirty="0"/>
              <a:t> con luz </a:t>
            </a:r>
            <a:r>
              <a:rPr lang="en-US" sz="2400" dirty="0" err="1"/>
              <a:t>ultravioleta</a:t>
            </a:r>
            <a:r>
              <a:rPr lang="en-US" sz="2400" dirty="0"/>
              <a:t>? </a:t>
            </a:r>
            <a:r>
              <a:rPr lang="en-US" sz="2400" dirty="0" smtClean="0"/>
              <a:t>______________________________________________________________________________________________________________________________________________ </a:t>
            </a:r>
            <a:endParaRPr lang="en-US" sz="2400" dirty="0"/>
          </a:p>
          <a:p>
            <a:r>
              <a:rPr lang="en-US" sz="2400" dirty="0"/>
              <a:t>2. </a:t>
            </a:r>
            <a:r>
              <a:rPr lang="en-US" sz="2400" dirty="0" err="1"/>
              <a:t>Indique</a:t>
            </a:r>
            <a:r>
              <a:rPr lang="en-US" sz="2400" dirty="0"/>
              <a:t> la o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micropipetas</a:t>
            </a:r>
            <a:r>
              <a:rPr lang="en-US" sz="2400" dirty="0"/>
              <a:t> </a:t>
            </a:r>
            <a:r>
              <a:rPr lang="en-US" sz="2400" dirty="0" err="1"/>
              <a:t>correctas</a:t>
            </a:r>
            <a:r>
              <a:rPr lang="en-US" sz="2400" dirty="0"/>
              <a:t> para </a:t>
            </a:r>
            <a:r>
              <a:rPr lang="en-US" sz="2400" dirty="0" err="1"/>
              <a:t>dispensar</a:t>
            </a:r>
            <a:r>
              <a:rPr lang="en-US" sz="2400" dirty="0"/>
              <a:t> los </a:t>
            </a:r>
            <a:r>
              <a:rPr lang="en-US" sz="2400" dirty="0" err="1"/>
              <a:t>siguientes</a:t>
            </a:r>
            <a:r>
              <a:rPr lang="en-US" sz="2400" dirty="0"/>
              <a:t> </a:t>
            </a:r>
            <a:r>
              <a:rPr lang="en-US" sz="2400" dirty="0" err="1"/>
              <a:t>volúmenes</a:t>
            </a:r>
            <a:r>
              <a:rPr lang="en-US" sz="2400" dirty="0"/>
              <a:t>: </a:t>
            </a:r>
          </a:p>
          <a:p>
            <a:r>
              <a:rPr lang="en-US" sz="2400" dirty="0"/>
              <a:t>620 </a:t>
            </a:r>
            <a:r>
              <a:rPr lang="en-US" sz="2400" dirty="0" err="1"/>
              <a:t>μl</a:t>
            </a:r>
            <a:r>
              <a:rPr lang="en-US" sz="2400" dirty="0"/>
              <a:t> _________ c. 6 </a:t>
            </a:r>
            <a:r>
              <a:rPr lang="en-US" sz="2400" dirty="0" err="1"/>
              <a:t>μl</a:t>
            </a:r>
            <a:r>
              <a:rPr lang="en-US" sz="2400" dirty="0"/>
              <a:t> ___________ e. 900 </a:t>
            </a:r>
            <a:r>
              <a:rPr lang="en-US" sz="2400" dirty="0" err="1"/>
              <a:t>μl</a:t>
            </a:r>
            <a:r>
              <a:rPr lang="en-US" sz="2400" dirty="0"/>
              <a:t> ___________ </a:t>
            </a:r>
          </a:p>
          <a:p>
            <a:r>
              <a:rPr lang="en-US" sz="2400" dirty="0"/>
              <a:t>1.7 </a:t>
            </a:r>
            <a:r>
              <a:rPr lang="en-US" sz="2400" dirty="0" err="1"/>
              <a:t>μl</a:t>
            </a:r>
            <a:r>
              <a:rPr lang="en-US" sz="2400" dirty="0"/>
              <a:t> __________ d. 175 </a:t>
            </a:r>
            <a:r>
              <a:rPr lang="en-US" sz="2400" dirty="0" err="1"/>
              <a:t>μl</a:t>
            </a:r>
            <a:r>
              <a:rPr lang="en-US" sz="2400" dirty="0"/>
              <a:t> _________ f. 12 </a:t>
            </a:r>
            <a:r>
              <a:rPr lang="en-US" sz="2400" dirty="0" err="1"/>
              <a:t>μl</a:t>
            </a:r>
            <a:r>
              <a:rPr lang="en-US" sz="2400" dirty="0"/>
              <a:t> _____________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3. En </a:t>
            </a:r>
            <a:r>
              <a:rPr lang="en-US" sz="2400" dirty="0" err="1"/>
              <a:t>caso</a:t>
            </a:r>
            <a:r>
              <a:rPr lang="en-US" sz="2400" dirty="0"/>
              <a:t> de </a:t>
            </a:r>
            <a:r>
              <a:rPr lang="en-US" sz="2400" dirty="0" err="1"/>
              <a:t>que</a:t>
            </a:r>
            <a:r>
              <a:rPr lang="en-US" sz="2400" dirty="0"/>
              <a:t> el </a:t>
            </a:r>
            <a:r>
              <a:rPr lang="en-US" sz="2400" dirty="0" err="1"/>
              <a:t>volumen</a:t>
            </a:r>
            <a:r>
              <a:rPr lang="en-US" sz="2400" dirty="0"/>
              <a:t> en el </a:t>
            </a:r>
            <a:r>
              <a:rPr lang="en-US" sz="2400" dirty="0" err="1"/>
              <a:t>paso</a:t>
            </a:r>
            <a:r>
              <a:rPr lang="en-US" sz="2400" dirty="0"/>
              <a:t> 15 no sea perfecto, ¿</a:t>
            </a:r>
            <a:r>
              <a:rPr lang="en-US" sz="2400" dirty="0" err="1"/>
              <a:t>cómo</a:t>
            </a:r>
            <a:r>
              <a:rPr lang="en-US" sz="2400" dirty="0"/>
              <a:t> </a:t>
            </a:r>
            <a:r>
              <a:rPr lang="en-US" sz="2400" dirty="0" err="1"/>
              <a:t>podría</a:t>
            </a:r>
            <a:r>
              <a:rPr lang="en-US" sz="2400" dirty="0"/>
              <a:t> </a:t>
            </a:r>
            <a:r>
              <a:rPr lang="en-US" sz="2400" dirty="0" err="1"/>
              <a:t>determinar</a:t>
            </a:r>
            <a:r>
              <a:rPr lang="en-US" sz="2400" dirty="0"/>
              <a:t> la </a:t>
            </a:r>
            <a:r>
              <a:rPr lang="en-US" sz="2400" dirty="0" err="1"/>
              <a:t>diferencia</a:t>
            </a:r>
            <a:r>
              <a:rPr lang="en-US" sz="2400" dirty="0"/>
              <a:t>? (</a:t>
            </a:r>
            <a:r>
              <a:rPr lang="en-US" sz="2400" dirty="0" err="1"/>
              <a:t>volumen</a:t>
            </a:r>
            <a:r>
              <a:rPr lang="en-US" sz="2400" dirty="0"/>
              <a:t> de </a:t>
            </a:r>
            <a:r>
              <a:rPr lang="en-US" sz="2400" dirty="0" err="1"/>
              <a:t>más</a:t>
            </a:r>
            <a:r>
              <a:rPr lang="en-US" sz="2400" dirty="0"/>
              <a:t> o de </a:t>
            </a:r>
            <a:r>
              <a:rPr lang="en-US" sz="2400" dirty="0" err="1"/>
              <a:t>menos</a:t>
            </a:r>
            <a:r>
              <a:rPr lang="en-US" sz="2400" dirty="0"/>
              <a:t>) </a:t>
            </a:r>
            <a:r>
              <a:rPr lang="en-US" sz="2400" dirty="0" smtClean="0"/>
              <a:t>______________________________________________________________________________________________________________________________________________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8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Preguntas</a:t>
            </a:r>
            <a:r>
              <a:rPr lang="en-US" b="1" dirty="0"/>
              <a:t> de </a:t>
            </a:r>
            <a:r>
              <a:rPr lang="en-US" b="1" dirty="0" err="1"/>
              <a:t>repaso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1180408"/>
            <a:ext cx="11388436" cy="5536276"/>
          </a:xfrm>
        </p:spPr>
        <p:txBody>
          <a:bodyPr>
            <a:normAutofit/>
          </a:bodyPr>
          <a:lstStyle/>
          <a:p>
            <a:r>
              <a:rPr lang="en-US" dirty="0"/>
              <a:t>4. </a:t>
            </a:r>
            <a:r>
              <a:rPr lang="en-US" dirty="0" err="1"/>
              <a:t>Utilice</a:t>
            </a:r>
            <a:r>
              <a:rPr lang="en-US" dirty="0"/>
              <a:t> los </a:t>
            </a:r>
            <a:r>
              <a:rPr lang="en-US" dirty="0" err="1"/>
              <a:t>diagramas</a:t>
            </a:r>
            <a:r>
              <a:rPr lang="en-US" dirty="0"/>
              <a:t> a </a:t>
            </a:r>
            <a:r>
              <a:rPr lang="en-US" dirty="0" err="1"/>
              <a:t>continuación</a:t>
            </a:r>
            <a:r>
              <a:rPr lang="en-US" dirty="0"/>
              <a:t> para </a:t>
            </a:r>
            <a:r>
              <a:rPr lang="en-US" dirty="0" err="1"/>
              <a:t>indicar</a:t>
            </a:r>
            <a:r>
              <a:rPr lang="en-US" dirty="0"/>
              <a:t> los </a:t>
            </a:r>
            <a:r>
              <a:rPr lang="en-US" dirty="0" err="1"/>
              <a:t>espacios</a:t>
            </a:r>
            <a:r>
              <a:rPr lang="en-US" dirty="0"/>
              <a:t> a </a:t>
            </a:r>
            <a:r>
              <a:rPr lang="en-US" dirty="0" err="1"/>
              <a:t>ocupar</a:t>
            </a:r>
            <a:r>
              <a:rPr lang="en-US" dirty="0"/>
              <a:t> para </a:t>
            </a:r>
            <a:r>
              <a:rPr lang="en-US" dirty="0" err="1"/>
              <a:t>mantener</a:t>
            </a:r>
            <a:r>
              <a:rPr lang="en-US" dirty="0"/>
              <a:t> el rotor en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centrífuga</a:t>
            </a:r>
            <a:r>
              <a:rPr lang="en-US" dirty="0"/>
              <a:t> </a:t>
            </a:r>
            <a:r>
              <a:rPr lang="en-US" dirty="0" err="1"/>
              <a:t>balanceado</a:t>
            </a:r>
            <a:r>
              <a:rPr lang="en-US" dirty="0"/>
              <a:t> en </a:t>
            </a:r>
            <a:r>
              <a:rPr lang="en-US" dirty="0" err="1"/>
              <a:t>acuerdo</a:t>
            </a:r>
            <a:r>
              <a:rPr lang="en-US" dirty="0"/>
              <a:t> con el </a:t>
            </a:r>
            <a:r>
              <a:rPr lang="en-US" dirty="0" err="1"/>
              <a:t>número</a:t>
            </a:r>
            <a:r>
              <a:rPr lang="en-US" dirty="0"/>
              <a:t> de </a:t>
            </a:r>
            <a:r>
              <a:rPr lang="en-US" dirty="0" err="1"/>
              <a:t>muestras</a:t>
            </a:r>
            <a:r>
              <a:rPr lang="en-US" dirty="0"/>
              <a:t> a </a:t>
            </a:r>
            <a:r>
              <a:rPr lang="en-US" dirty="0" err="1"/>
              <a:t>utilizarse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(a) Dos </a:t>
            </a:r>
            <a:r>
              <a:rPr lang="en-US" dirty="0" err="1"/>
              <a:t>muestras</a:t>
            </a:r>
            <a:r>
              <a:rPr lang="en-US" dirty="0"/>
              <a:t> de 50 ml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(b) </a:t>
            </a:r>
            <a:r>
              <a:rPr lang="en-US" dirty="0" err="1"/>
              <a:t>Cuatro</a:t>
            </a:r>
            <a:r>
              <a:rPr lang="en-US" dirty="0"/>
              <a:t> </a:t>
            </a:r>
            <a:r>
              <a:rPr lang="en-US" dirty="0" err="1"/>
              <a:t>muestras</a:t>
            </a:r>
            <a:r>
              <a:rPr lang="en-US" dirty="0"/>
              <a:t>, dos de 100 ml y dos de 50 ml (c)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muestras</a:t>
            </a:r>
            <a:r>
              <a:rPr lang="en-US" dirty="0"/>
              <a:t> de 150 ml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(d) </a:t>
            </a:r>
            <a:r>
              <a:rPr lang="en-US" dirty="0" err="1"/>
              <a:t>Seis</a:t>
            </a:r>
            <a:r>
              <a:rPr lang="en-US" dirty="0"/>
              <a:t> </a:t>
            </a:r>
            <a:r>
              <a:rPr lang="en-US" dirty="0" err="1"/>
              <a:t>muestras</a:t>
            </a:r>
            <a:r>
              <a:rPr lang="en-US" dirty="0"/>
              <a:t>, dos de 50 ml y </a:t>
            </a:r>
            <a:r>
              <a:rPr lang="en-US" dirty="0" err="1"/>
              <a:t>cuatro</a:t>
            </a:r>
            <a:r>
              <a:rPr lang="en-US" dirty="0"/>
              <a:t> de 200 ml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07" y="2526838"/>
            <a:ext cx="10058400" cy="25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9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Compra</a:t>
            </a:r>
            <a:r>
              <a:rPr lang="en-US" dirty="0" smtClean="0"/>
              <a:t> del manual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compulsoria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Departamento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boleta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Pagaduria</a:t>
            </a:r>
            <a:r>
              <a:rPr lang="en-US" dirty="0" smtClean="0"/>
              <a:t>  - </a:t>
            </a:r>
            <a:r>
              <a:rPr lang="en-US" dirty="0" err="1" smtClean="0"/>
              <a:t>recibo</a:t>
            </a:r>
            <a:endParaRPr lang="en-US" dirty="0" smtClean="0"/>
          </a:p>
          <a:p>
            <a:r>
              <a:rPr lang="en-US" dirty="0" err="1" smtClean="0"/>
              <a:t>Imprenta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manual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revisar</a:t>
            </a:r>
            <a:r>
              <a:rPr lang="en-US" dirty="0" smtClean="0"/>
              <a:t> al </a:t>
            </a:r>
            <a:r>
              <a:rPr lang="en-US" dirty="0" err="1" smtClean="0"/>
              <a:t>azar</a:t>
            </a:r>
            <a:r>
              <a:rPr lang="en-US" dirty="0" smtClean="0"/>
              <a:t> al </a:t>
            </a:r>
            <a:r>
              <a:rPr lang="en-US" dirty="0" err="1" smtClean="0"/>
              <a:t>comenzar</a:t>
            </a:r>
            <a:r>
              <a:rPr lang="en-US" dirty="0" smtClean="0"/>
              <a:t> o </a:t>
            </a:r>
            <a:r>
              <a:rPr lang="en-US" dirty="0" err="1" smtClean="0"/>
              <a:t>terminar</a:t>
            </a:r>
            <a:r>
              <a:rPr lang="en-US" dirty="0" smtClean="0"/>
              <a:t> el  lab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recogerá</a:t>
            </a:r>
            <a:r>
              <a:rPr lang="en-US" dirty="0" smtClean="0"/>
              <a:t> al final del </a:t>
            </a:r>
            <a:r>
              <a:rPr lang="en-US" dirty="0" err="1" smtClean="0"/>
              <a:t>semestre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75 </a:t>
            </a:r>
            <a:r>
              <a:rPr lang="en-US" dirty="0" err="1" smtClean="0"/>
              <a:t>puntos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complementará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libreta</a:t>
            </a:r>
            <a:r>
              <a:rPr lang="en-US" dirty="0" smtClean="0"/>
              <a:t> de lab individual </a:t>
            </a:r>
            <a:r>
              <a:rPr lang="mr-IN" dirty="0" smtClean="0"/>
              <a:t>–</a:t>
            </a:r>
            <a:r>
              <a:rPr lang="en-US" dirty="0" smtClean="0"/>
              <a:t> 25 </a:t>
            </a:r>
            <a:r>
              <a:rPr lang="en-US" dirty="0" err="1" smtClean="0"/>
              <a:t>puntos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se </a:t>
            </a:r>
            <a:r>
              <a:rPr lang="en-US" dirty="0" err="1" smtClean="0"/>
              <a:t>entregará</a:t>
            </a:r>
            <a:r>
              <a:rPr lang="en-US" dirty="0" smtClean="0"/>
              <a:t> para el </a:t>
            </a:r>
            <a:r>
              <a:rPr lang="en-US" dirty="0" err="1" smtClean="0"/>
              <a:t>examen</a:t>
            </a:r>
            <a:r>
              <a:rPr lang="en-US" dirty="0" smtClean="0"/>
              <a:t> 1.</a:t>
            </a:r>
          </a:p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dirty="0" err="1" smtClean="0"/>
              <a:t>informe</a:t>
            </a:r>
            <a:r>
              <a:rPr lang="en-US" dirty="0" smtClean="0"/>
              <a:t> final sera individual.</a:t>
            </a:r>
          </a:p>
          <a:p>
            <a:pPr marL="0" indent="0">
              <a:buNone/>
            </a:pPr>
            <a:r>
              <a:rPr lang="en-US" dirty="0" err="1" smtClean="0"/>
              <a:t>Informes</a:t>
            </a:r>
            <a:r>
              <a:rPr lang="en-US" dirty="0" smtClean="0"/>
              <a:t> de la </a:t>
            </a:r>
            <a:r>
              <a:rPr lang="en-US" dirty="0" err="1" smtClean="0"/>
              <a:t>primera</a:t>
            </a:r>
            <a:r>
              <a:rPr lang="en-US" dirty="0" smtClean="0"/>
              <a:t> parte sera en </a:t>
            </a:r>
            <a:r>
              <a:rPr lang="en-US" dirty="0" err="1" smtClean="0"/>
              <a:t>parejas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8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Rutas</a:t>
            </a:r>
            <a:r>
              <a:rPr lang="en-US" dirty="0" smtClean="0"/>
              <a:t> de </a:t>
            </a:r>
            <a:r>
              <a:rPr lang="en-US" dirty="0" err="1" smtClean="0"/>
              <a:t>salida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9" y="1555683"/>
            <a:ext cx="11823871" cy="1869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022" y="4256116"/>
            <a:ext cx="1030121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Presentación</a:t>
            </a:r>
            <a:r>
              <a:rPr lang="en-US" sz="2600" dirty="0" smtClean="0"/>
              <a:t> Oral </a:t>
            </a:r>
            <a:r>
              <a:rPr lang="mr-IN" sz="2600" dirty="0" smtClean="0"/>
              <a:t>–</a:t>
            </a:r>
            <a:r>
              <a:rPr lang="en-US" sz="2600" dirty="0" smtClean="0"/>
              <a:t> </a:t>
            </a:r>
            <a:r>
              <a:rPr lang="en-US" sz="2600" dirty="0" err="1" smtClean="0"/>
              <a:t>Artículo</a:t>
            </a:r>
            <a:r>
              <a:rPr lang="en-US" sz="2600" dirty="0" smtClean="0"/>
              <a:t> de </a:t>
            </a:r>
            <a:r>
              <a:rPr lang="en-US" sz="2600" dirty="0" err="1" smtClean="0"/>
              <a:t>investigación</a:t>
            </a:r>
            <a:r>
              <a:rPr lang="en-US" sz="2600" dirty="0" smtClean="0"/>
              <a:t> /micro molecular</a:t>
            </a:r>
          </a:p>
          <a:p>
            <a:endParaRPr lang="en-US" sz="2600" dirty="0"/>
          </a:p>
          <a:p>
            <a:r>
              <a:rPr lang="en-US" sz="2600" dirty="0" err="1" smtClean="0"/>
              <a:t>Libreta</a:t>
            </a:r>
            <a:r>
              <a:rPr lang="en-US" sz="2600" dirty="0" smtClean="0"/>
              <a:t> de </a:t>
            </a:r>
            <a:r>
              <a:rPr lang="en-US" sz="2600" dirty="0" err="1" smtClean="0"/>
              <a:t>laboratorio</a:t>
            </a:r>
            <a:r>
              <a:rPr lang="en-US" sz="2600" dirty="0" smtClean="0"/>
              <a:t> - </a:t>
            </a:r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734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Reglas</a:t>
            </a:r>
            <a:r>
              <a:rPr lang="en-US" dirty="0" smtClean="0"/>
              <a:t> de </a:t>
            </a:r>
            <a:r>
              <a:rPr lang="en-US" dirty="0" err="1" smtClean="0"/>
              <a:t>Seguridad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96044"/>
            <a:ext cx="10958456" cy="467175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/>
              <a:t>Siempre</a:t>
            </a:r>
            <a:r>
              <a:rPr lang="en-US" sz="2800" dirty="0"/>
              <a:t> </a:t>
            </a:r>
            <a:r>
              <a:rPr lang="en-US" sz="2800" dirty="0" err="1"/>
              <a:t>debe</a:t>
            </a:r>
            <a:r>
              <a:rPr lang="en-US" sz="2800" dirty="0"/>
              <a:t> leer el </a:t>
            </a:r>
            <a:r>
              <a:rPr lang="en-US" sz="2800" dirty="0" err="1"/>
              <a:t>ejercicio</a:t>
            </a:r>
            <a:r>
              <a:rPr lang="en-US" sz="2800" dirty="0"/>
              <a:t> </a:t>
            </a:r>
            <a:r>
              <a:rPr lang="en-US" sz="2800" dirty="0" err="1"/>
              <a:t>correspondiente</a:t>
            </a:r>
            <a:r>
              <a:rPr lang="en-US" sz="2800" dirty="0"/>
              <a:t> antes del </a:t>
            </a:r>
            <a:r>
              <a:rPr lang="en-US" sz="2800" dirty="0" err="1"/>
              <a:t>periodo</a:t>
            </a:r>
            <a:r>
              <a:rPr lang="en-US" sz="2800" dirty="0"/>
              <a:t> de </a:t>
            </a:r>
            <a:r>
              <a:rPr lang="en-US" sz="2800" dirty="0" err="1"/>
              <a:t>laboratorio</a:t>
            </a:r>
            <a:r>
              <a:rPr lang="en-US" sz="2800" dirty="0"/>
              <a:t>. </a:t>
            </a:r>
            <a:r>
              <a:rPr lang="en-US" sz="2800" dirty="0" err="1"/>
              <a:t>Esto</a:t>
            </a:r>
            <a:r>
              <a:rPr lang="en-US" sz="2800" dirty="0"/>
              <a:t> </a:t>
            </a:r>
            <a:r>
              <a:rPr lang="en-US" sz="2800" dirty="0" err="1"/>
              <a:t>facilita</a:t>
            </a:r>
            <a:r>
              <a:rPr lang="en-US" sz="2800" dirty="0"/>
              <a:t> la </a:t>
            </a:r>
            <a:r>
              <a:rPr lang="en-US" sz="2800" dirty="0" err="1"/>
              <a:t>planificación</a:t>
            </a:r>
            <a:r>
              <a:rPr lang="en-US" sz="2800" dirty="0"/>
              <a:t> del </a:t>
            </a:r>
            <a:r>
              <a:rPr lang="en-US" sz="2800" dirty="0" err="1"/>
              <a:t>trabajo</a:t>
            </a:r>
            <a:r>
              <a:rPr lang="en-US" sz="2800" dirty="0"/>
              <a:t> y </a:t>
            </a:r>
            <a:r>
              <a:rPr lang="en-US" sz="2800" dirty="0" err="1"/>
              <a:t>distribución</a:t>
            </a:r>
            <a:r>
              <a:rPr lang="en-US" sz="2800" dirty="0"/>
              <a:t> de </a:t>
            </a:r>
            <a:r>
              <a:rPr lang="en-US" sz="2800" dirty="0" err="1"/>
              <a:t>labores</a:t>
            </a:r>
            <a:r>
              <a:rPr lang="en-US" sz="2800" dirty="0"/>
              <a:t> en </a:t>
            </a: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grupo</a:t>
            </a:r>
            <a:r>
              <a:rPr lang="en-US" sz="2800" dirty="0"/>
              <a:t>.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importante</a:t>
            </a:r>
            <a:r>
              <a:rPr lang="en-US" sz="2800" dirty="0"/>
              <a:t> para </a:t>
            </a:r>
            <a:r>
              <a:rPr lang="en-US" sz="2800" dirty="0" err="1"/>
              <a:t>conocer</a:t>
            </a:r>
            <a:r>
              <a:rPr lang="en-US" sz="2800" dirty="0"/>
              <a:t> los </a:t>
            </a:r>
            <a:r>
              <a:rPr lang="en-US" sz="2800" dirty="0" err="1"/>
              <a:t>equipos</a:t>
            </a:r>
            <a:r>
              <a:rPr lang="en-US" sz="2800" dirty="0"/>
              <a:t> y </a:t>
            </a:r>
            <a:r>
              <a:rPr lang="en-US" sz="2800" dirty="0" err="1"/>
              <a:t>materiales</a:t>
            </a:r>
            <a:r>
              <a:rPr lang="en-US" sz="2800" dirty="0"/>
              <a:t> a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utilizados</a:t>
            </a:r>
            <a:r>
              <a:rPr lang="en-US" sz="2800" dirty="0"/>
              <a:t> y los </a:t>
            </a:r>
            <a:r>
              <a:rPr lang="en-US" sz="2800" dirty="0" err="1"/>
              <a:t>riesgos</a:t>
            </a:r>
            <a:r>
              <a:rPr lang="en-US" sz="2800" dirty="0"/>
              <a:t> </a:t>
            </a:r>
            <a:r>
              <a:rPr lang="en-US" sz="2800" dirty="0" err="1"/>
              <a:t>asociados</a:t>
            </a:r>
            <a:r>
              <a:rPr lang="en-US" sz="2800" dirty="0"/>
              <a:t> a los </a:t>
            </a:r>
            <a:r>
              <a:rPr lang="en-US" sz="2800" dirty="0" err="1"/>
              <a:t>mismos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/>
              <a:t>Coloque</a:t>
            </a:r>
            <a:r>
              <a:rPr lang="en-US" sz="2800" dirty="0"/>
              <a:t> los </a:t>
            </a:r>
            <a:r>
              <a:rPr lang="en-US" sz="2800" dirty="0" err="1"/>
              <a:t>bultos</a:t>
            </a:r>
            <a:r>
              <a:rPr lang="en-US" sz="2800" dirty="0"/>
              <a:t>, </a:t>
            </a:r>
            <a:r>
              <a:rPr lang="en-US" sz="2800" dirty="0" err="1"/>
              <a:t>libros</a:t>
            </a:r>
            <a:r>
              <a:rPr lang="en-US" sz="2800" dirty="0"/>
              <a:t> y </a:t>
            </a:r>
            <a:r>
              <a:rPr lang="en-US" sz="2800" dirty="0" err="1"/>
              <a:t>otros</a:t>
            </a:r>
            <a:r>
              <a:rPr lang="en-US" sz="2800" dirty="0"/>
              <a:t> </a:t>
            </a:r>
            <a:r>
              <a:rPr lang="en-US" sz="2800" dirty="0" err="1"/>
              <a:t>materiales</a:t>
            </a:r>
            <a:r>
              <a:rPr lang="en-US" sz="2800" dirty="0"/>
              <a:t> no </a:t>
            </a:r>
            <a:r>
              <a:rPr lang="en-US" sz="2800" dirty="0" err="1"/>
              <a:t>relacionados</a:t>
            </a:r>
            <a:r>
              <a:rPr lang="en-US" sz="2800" dirty="0"/>
              <a:t> al </a:t>
            </a:r>
            <a:r>
              <a:rPr lang="en-US" sz="2800" dirty="0" err="1"/>
              <a:t>laboratorio</a:t>
            </a:r>
            <a:r>
              <a:rPr lang="en-US" sz="2800" dirty="0"/>
              <a:t> en un </a:t>
            </a:r>
            <a:r>
              <a:rPr lang="en-US" sz="2800" dirty="0" err="1"/>
              <a:t>área</a:t>
            </a:r>
            <a:r>
              <a:rPr lang="en-US" sz="2800" dirty="0"/>
              <a:t> </a:t>
            </a:r>
            <a:r>
              <a:rPr lang="en-US" sz="2800" dirty="0" err="1"/>
              <a:t>seleccionada</a:t>
            </a:r>
            <a:r>
              <a:rPr lang="en-US" sz="2800" dirty="0"/>
              <a:t>, </a:t>
            </a:r>
            <a:r>
              <a:rPr lang="en-US" sz="2800" dirty="0" err="1"/>
              <a:t>nunca</a:t>
            </a:r>
            <a:r>
              <a:rPr lang="en-US" sz="2800" dirty="0"/>
              <a:t> en la mesa de </a:t>
            </a:r>
            <a:r>
              <a:rPr lang="en-US" sz="2800" dirty="0" err="1"/>
              <a:t>trabajo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/>
              <a:t>Nunca</a:t>
            </a:r>
            <a:r>
              <a:rPr lang="en-US" sz="2800" dirty="0"/>
              <a:t> </a:t>
            </a:r>
            <a:r>
              <a:rPr lang="en-US" sz="2800" dirty="0" err="1"/>
              <a:t>consuma</a:t>
            </a:r>
            <a:r>
              <a:rPr lang="en-US" sz="2800" dirty="0"/>
              <a:t> </a:t>
            </a:r>
            <a:r>
              <a:rPr lang="en-US" sz="2800" dirty="0" err="1"/>
              <a:t>alimentos</a:t>
            </a:r>
            <a:r>
              <a:rPr lang="en-US" sz="2800" dirty="0"/>
              <a:t> </a:t>
            </a:r>
            <a:r>
              <a:rPr lang="en-US" sz="2800" dirty="0" err="1"/>
              <a:t>ni</a:t>
            </a:r>
            <a:r>
              <a:rPr lang="en-US" sz="2800" dirty="0"/>
              <a:t> </a:t>
            </a:r>
            <a:r>
              <a:rPr lang="en-US" sz="2800" dirty="0" err="1"/>
              <a:t>bebidas</a:t>
            </a:r>
            <a:r>
              <a:rPr lang="en-US" sz="2800" dirty="0"/>
              <a:t> en el </a:t>
            </a:r>
            <a:r>
              <a:rPr lang="en-US" sz="2800" dirty="0" err="1"/>
              <a:t>laboratorio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6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Reglas</a:t>
            </a:r>
            <a:r>
              <a:rPr lang="en-US" dirty="0" smtClean="0"/>
              <a:t> de </a:t>
            </a:r>
            <a:r>
              <a:rPr lang="en-US" dirty="0" err="1" smtClean="0"/>
              <a:t>Seguridad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96044"/>
            <a:ext cx="10958456" cy="4671752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Solamente</a:t>
            </a:r>
            <a:r>
              <a:rPr lang="en-US" sz="2800" dirty="0"/>
              <a:t> </a:t>
            </a:r>
            <a:r>
              <a:rPr lang="en-US" sz="2800" dirty="0" err="1"/>
              <a:t>utilice</a:t>
            </a:r>
            <a:r>
              <a:rPr lang="en-US" sz="2800" dirty="0"/>
              <a:t> pro-</a:t>
            </a:r>
            <a:r>
              <a:rPr lang="en-US" sz="2800" dirty="0" err="1"/>
              <a:t>pipetas</a:t>
            </a:r>
            <a:r>
              <a:rPr lang="en-US" sz="2800" dirty="0"/>
              <a:t> para </a:t>
            </a:r>
            <a:r>
              <a:rPr lang="en-US" sz="2800" dirty="0" err="1"/>
              <a:t>pipetear</a:t>
            </a:r>
            <a:r>
              <a:rPr lang="en-US" sz="2800" dirty="0"/>
              <a:t>, </a:t>
            </a:r>
            <a:r>
              <a:rPr lang="en-US" sz="2800" dirty="0" err="1"/>
              <a:t>nunca</a:t>
            </a:r>
            <a:r>
              <a:rPr lang="en-US" sz="2800" dirty="0"/>
              <a:t> </a:t>
            </a:r>
            <a:r>
              <a:rPr lang="en-US" sz="2800" dirty="0" err="1"/>
              <a:t>utilice</a:t>
            </a:r>
            <a:r>
              <a:rPr lang="en-US" sz="2800" dirty="0"/>
              <a:t> la </a:t>
            </a:r>
            <a:r>
              <a:rPr lang="en-US" sz="2800" dirty="0" err="1"/>
              <a:t>boca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Utilice</a:t>
            </a:r>
            <a:r>
              <a:rPr lang="en-US" sz="2800" dirty="0"/>
              <a:t> </a:t>
            </a:r>
            <a:r>
              <a:rPr lang="en-US" sz="2800" dirty="0" err="1"/>
              <a:t>siempre</a:t>
            </a:r>
            <a:r>
              <a:rPr lang="en-US" sz="2800" dirty="0"/>
              <a:t> </a:t>
            </a:r>
            <a:r>
              <a:rPr lang="en-US" sz="2800" dirty="0" err="1"/>
              <a:t>equipo</a:t>
            </a:r>
            <a:r>
              <a:rPr lang="en-US" sz="2800" dirty="0"/>
              <a:t> de </a:t>
            </a:r>
            <a:r>
              <a:rPr lang="en-US" sz="2800" dirty="0" err="1"/>
              <a:t>protección</a:t>
            </a:r>
            <a:r>
              <a:rPr lang="en-US" sz="2800" dirty="0"/>
              <a:t> personal: </a:t>
            </a:r>
            <a:r>
              <a:rPr lang="en-US" sz="2800" dirty="0" err="1"/>
              <a:t>zapatos</a:t>
            </a:r>
            <a:r>
              <a:rPr lang="en-US" sz="2800" dirty="0"/>
              <a:t> </a:t>
            </a:r>
            <a:r>
              <a:rPr lang="en-US" sz="2800" dirty="0" err="1"/>
              <a:t>cerrados</a:t>
            </a:r>
            <a:r>
              <a:rPr lang="en-US" sz="2800" dirty="0"/>
              <a:t>, </a:t>
            </a:r>
            <a:r>
              <a:rPr lang="en-US" sz="2800" dirty="0" err="1"/>
              <a:t>bata</a:t>
            </a:r>
            <a:r>
              <a:rPr lang="en-US" sz="2800" dirty="0"/>
              <a:t> de </a:t>
            </a:r>
            <a:r>
              <a:rPr lang="en-US" sz="2800" dirty="0" err="1"/>
              <a:t>laboratorio</a:t>
            </a:r>
            <a:r>
              <a:rPr lang="en-US" sz="2800" dirty="0"/>
              <a:t>, </a:t>
            </a:r>
            <a:r>
              <a:rPr lang="en-US" sz="2800" dirty="0" err="1" smtClean="0"/>
              <a:t>guantes</a:t>
            </a:r>
            <a:r>
              <a:rPr lang="en-US" sz="2800" dirty="0" smtClean="0"/>
              <a:t> </a:t>
            </a:r>
            <a:r>
              <a:rPr lang="en-US" sz="2800" dirty="0" err="1"/>
              <a:t>desechables</a:t>
            </a:r>
            <a:r>
              <a:rPr lang="en-US" sz="2800" dirty="0"/>
              <a:t> y </a:t>
            </a:r>
            <a:r>
              <a:rPr lang="en-US" sz="2800" dirty="0" err="1"/>
              <a:t>gafas</a:t>
            </a:r>
            <a:r>
              <a:rPr lang="en-US" sz="2800" dirty="0"/>
              <a:t> de </a:t>
            </a:r>
            <a:r>
              <a:rPr lang="en-US" sz="2800" dirty="0" err="1"/>
              <a:t>seguridad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Siempre</a:t>
            </a:r>
            <a:r>
              <a:rPr lang="en-US" sz="2800" dirty="0"/>
              <a:t> </a:t>
            </a:r>
            <a:r>
              <a:rPr lang="en-US" sz="2800" dirty="0" err="1"/>
              <a:t>utilice</a:t>
            </a:r>
            <a:r>
              <a:rPr lang="en-US" sz="2800" dirty="0"/>
              <a:t> </a:t>
            </a:r>
            <a:r>
              <a:rPr lang="en-US" sz="2800" dirty="0" err="1"/>
              <a:t>gafas</a:t>
            </a:r>
            <a:r>
              <a:rPr lang="en-US" sz="2800" dirty="0"/>
              <a:t> de </a:t>
            </a:r>
            <a:r>
              <a:rPr lang="en-US" sz="2800" dirty="0" err="1"/>
              <a:t>seguridad</a:t>
            </a:r>
            <a:r>
              <a:rPr lang="en-US" sz="2800" dirty="0"/>
              <a:t> </a:t>
            </a:r>
            <a:r>
              <a:rPr lang="en-US" sz="2800" dirty="0" err="1"/>
              <a:t>cuando</a:t>
            </a:r>
            <a:r>
              <a:rPr lang="en-US" sz="2800" dirty="0"/>
              <a:t> </a:t>
            </a:r>
            <a:r>
              <a:rPr lang="en-US" sz="2800" dirty="0" err="1"/>
              <a:t>maneje</a:t>
            </a:r>
            <a:r>
              <a:rPr lang="en-US" sz="2800" dirty="0"/>
              <a:t> </a:t>
            </a:r>
            <a:r>
              <a:rPr lang="en-US" sz="2800" dirty="0" err="1"/>
              <a:t>lámparas</a:t>
            </a:r>
            <a:r>
              <a:rPr lang="en-US" sz="2800" dirty="0"/>
              <a:t> de luz </a:t>
            </a:r>
            <a:r>
              <a:rPr lang="en-US" sz="2800" dirty="0" err="1"/>
              <a:t>ultravioleta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Disponga</a:t>
            </a:r>
            <a:r>
              <a:rPr lang="en-US" sz="2800" dirty="0"/>
              <a:t> de los </a:t>
            </a:r>
            <a:r>
              <a:rPr lang="en-US" sz="2800" dirty="0" err="1"/>
              <a:t>desperdicios</a:t>
            </a:r>
            <a:r>
              <a:rPr lang="en-US" sz="2800" dirty="0"/>
              <a:t> </a:t>
            </a:r>
            <a:r>
              <a:rPr lang="en-US" sz="2800" dirty="0" err="1"/>
              <a:t>biológicos</a:t>
            </a:r>
            <a:r>
              <a:rPr lang="en-US" sz="2800" dirty="0"/>
              <a:t> en los </a:t>
            </a:r>
            <a:r>
              <a:rPr lang="en-US" sz="2800" dirty="0" err="1"/>
              <a:t>receptáculos</a:t>
            </a:r>
            <a:r>
              <a:rPr lang="en-US" sz="2800" dirty="0"/>
              <a:t> </a:t>
            </a:r>
            <a:r>
              <a:rPr lang="en-US" sz="2800" dirty="0" err="1"/>
              <a:t>apropiados</a:t>
            </a:r>
            <a:r>
              <a:rPr lang="en-US" sz="2800" dirty="0"/>
              <a:t>: </a:t>
            </a:r>
            <a:r>
              <a:rPr lang="en-US" sz="2800" dirty="0" err="1"/>
              <a:t>bolsas</a:t>
            </a:r>
            <a:r>
              <a:rPr lang="en-US" sz="2800" dirty="0"/>
              <a:t> </a:t>
            </a:r>
            <a:r>
              <a:rPr lang="en-US" sz="2800" dirty="0" err="1"/>
              <a:t>rojas</a:t>
            </a:r>
            <a:r>
              <a:rPr lang="en-US" sz="2800" dirty="0"/>
              <a:t> de </a:t>
            </a:r>
            <a:r>
              <a:rPr lang="en-US" sz="2800" dirty="0" err="1" smtClean="0"/>
              <a:t>desperdicios</a:t>
            </a:r>
            <a:r>
              <a:rPr lang="en-US" sz="2800" dirty="0" smtClean="0"/>
              <a:t> </a:t>
            </a:r>
            <a:r>
              <a:rPr lang="en-US" sz="2800" dirty="0" err="1"/>
              <a:t>biopeligrosos</a:t>
            </a:r>
            <a:r>
              <a:rPr lang="en-US" sz="2800" dirty="0"/>
              <a:t> (biohazard) o </a:t>
            </a:r>
            <a:r>
              <a:rPr lang="en-US" sz="2800" dirty="0" err="1"/>
              <a:t>envases</a:t>
            </a:r>
            <a:r>
              <a:rPr lang="en-US" sz="2800" dirty="0"/>
              <a:t> </a:t>
            </a:r>
            <a:r>
              <a:rPr lang="en-US" sz="2800" dirty="0" err="1"/>
              <a:t>señalados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el </a:t>
            </a:r>
            <a:r>
              <a:rPr lang="en-US" sz="2800" dirty="0" err="1"/>
              <a:t>profesor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Reglas</a:t>
            </a:r>
            <a:r>
              <a:rPr lang="en-US" dirty="0" smtClean="0"/>
              <a:t> de </a:t>
            </a:r>
            <a:r>
              <a:rPr lang="en-US" dirty="0" err="1" smtClean="0"/>
              <a:t>Seguridad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96043"/>
            <a:ext cx="10958456" cy="4721629"/>
          </a:xfrm>
        </p:spPr>
        <p:txBody>
          <a:bodyPr>
            <a:normAutofit/>
          </a:bodyPr>
          <a:lstStyle/>
          <a:p>
            <a:r>
              <a:rPr lang="en-US" sz="2800" dirty="0" err="1"/>
              <a:t>Conozca</a:t>
            </a:r>
            <a:r>
              <a:rPr lang="en-US" sz="2800" dirty="0"/>
              <a:t> los </a:t>
            </a:r>
            <a:r>
              <a:rPr lang="en-US" sz="2800" dirty="0" err="1"/>
              <a:t>posibles</a:t>
            </a:r>
            <a:r>
              <a:rPr lang="en-US" sz="2800" dirty="0"/>
              <a:t> </a:t>
            </a:r>
            <a:r>
              <a:rPr lang="en-US" sz="2800" dirty="0" err="1"/>
              <a:t>peligros</a:t>
            </a:r>
            <a:r>
              <a:rPr lang="en-US" sz="2800" dirty="0"/>
              <a:t> </a:t>
            </a:r>
            <a:r>
              <a:rPr lang="en-US" sz="2800" dirty="0" err="1"/>
              <a:t>asociados</a:t>
            </a:r>
            <a:r>
              <a:rPr lang="en-US" sz="2800" dirty="0"/>
              <a:t> a los </a:t>
            </a:r>
            <a:r>
              <a:rPr lang="en-US" sz="2800" dirty="0" err="1"/>
              <a:t>materiales</a:t>
            </a:r>
            <a:r>
              <a:rPr lang="en-US" sz="2800" dirty="0"/>
              <a:t> y </a:t>
            </a:r>
            <a:r>
              <a:rPr lang="en-US" sz="2800" dirty="0" err="1"/>
              <a:t>equipos</a:t>
            </a:r>
            <a:r>
              <a:rPr lang="en-US" sz="2800" dirty="0"/>
              <a:t> con los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trabajara</a:t>
            </a:r>
            <a:r>
              <a:rPr lang="en-US" sz="2800" dirty="0"/>
              <a:t>́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/>
              <a:t>Reporte</a:t>
            </a:r>
            <a:r>
              <a:rPr lang="en-US" sz="2800" dirty="0"/>
              <a:t> </a:t>
            </a:r>
            <a:r>
              <a:rPr lang="en-US" sz="2800" dirty="0" err="1"/>
              <a:t>cualquier</a:t>
            </a:r>
            <a:r>
              <a:rPr lang="en-US" sz="2800" dirty="0"/>
              <a:t> </a:t>
            </a:r>
            <a:r>
              <a:rPr lang="en-US" sz="2800" dirty="0" err="1"/>
              <a:t>accidente</a:t>
            </a:r>
            <a:r>
              <a:rPr lang="en-US" sz="2800" dirty="0"/>
              <a:t> a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profesor</a:t>
            </a:r>
            <a:r>
              <a:rPr lang="en-US" sz="2800" dirty="0"/>
              <a:t> </a:t>
            </a:r>
            <a:r>
              <a:rPr lang="en-US" sz="2800" dirty="0" err="1"/>
              <a:t>inmediatamente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Números</a:t>
            </a:r>
            <a:r>
              <a:rPr lang="en-US" sz="2800" dirty="0" smtClean="0"/>
              <a:t> de </a:t>
            </a:r>
            <a:r>
              <a:rPr lang="en-US" sz="2800" dirty="0" err="1" smtClean="0"/>
              <a:t>emergencia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err="1" smtClean="0"/>
              <a:t>Conozca</a:t>
            </a:r>
            <a:r>
              <a:rPr lang="en-US" sz="2800" dirty="0" smtClean="0"/>
              <a:t> </a:t>
            </a:r>
            <a:r>
              <a:rPr lang="en-US" sz="2800" dirty="0"/>
              <a:t>la </a:t>
            </a:r>
            <a:r>
              <a:rPr lang="en-US" sz="2800" dirty="0" err="1"/>
              <a:t>localización</a:t>
            </a:r>
            <a:r>
              <a:rPr lang="en-US" sz="2800" dirty="0"/>
              <a:t> de </a:t>
            </a:r>
            <a:r>
              <a:rPr lang="en-US" sz="2800" dirty="0" err="1"/>
              <a:t>las</a:t>
            </a:r>
            <a:r>
              <a:rPr lang="en-US" sz="2800" dirty="0"/>
              <a:t> </a:t>
            </a:r>
            <a:r>
              <a:rPr lang="en-US" sz="2800" dirty="0" err="1"/>
              <a:t>salidas</a:t>
            </a:r>
            <a:r>
              <a:rPr lang="en-US" sz="2800" dirty="0"/>
              <a:t> de </a:t>
            </a:r>
            <a:r>
              <a:rPr lang="en-US" sz="2800" dirty="0" err="1"/>
              <a:t>emergencia</a:t>
            </a:r>
            <a:r>
              <a:rPr lang="en-US" sz="2800" dirty="0"/>
              <a:t>, </a:t>
            </a:r>
            <a:r>
              <a:rPr lang="en-US" sz="2800" dirty="0" err="1"/>
              <a:t>equipo</a:t>
            </a:r>
            <a:r>
              <a:rPr lang="en-US" sz="2800" dirty="0"/>
              <a:t> de </a:t>
            </a:r>
            <a:r>
              <a:rPr lang="en-US" sz="2800" dirty="0" err="1"/>
              <a:t>primeros</a:t>
            </a:r>
            <a:r>
              <a:rPr lang="en-US" sz="2800" dirty="0"/>
              <a:t> </a:t>
            </a:r>
            <a:r>
              <a:rPr lang="en-US" sz="2800" dirty="0" err="1"/>
              <a:t>auxilios</a:t>
            </a:r>
            <a:r>
              <a:rPr lang="en-US" sz="2800" dirty="0"/>
              <a:t>, </a:t>
            </a:r>
            <a:r>
              <a:rPr lang="en-US" sz="2800" dirty="0" err="1"/>
              <a:t>extintores</a:t>
            </a:r>
            <a:r>
              <a:rPr lang="en-US" sz="2800" dirty="0"/>
              <a:t> </a:t>
            </a:r>
            <a:r>
              <a:rPr lang="en-US" sz="2800" dirty="0" smtClean="0"/>
              <a:t>de </a:t>
            </a:r>
            <a:r>
              <a:rPr lang="en-US" sz="2800" dirty="0" err="1"/>
              <a:t>fuego</a:t>
            </a:r>
            <a:r>
              <a:rPr lang="en-US" sz="2800" dirty="0"/>
              <a:t>, </a:t>
            </a:r>
            <a:r>
              <a:rPr lang="en-US" sz="2800" dirty="0" err="1"/>
              <a:t>duchas</a:t>
            </a:r>
            <a:r>
              <a:rPr lang="en-US" sz="2800" dirty="0"/>
              <a:t> de </a:t>
            </a:r>
            <a:r>
              <a:rPr lang="en-US" sz="2800" dirty="0" err="1"/>
              <a:t>emergencia</a:t>
            </a:r>
            <a:r>
              <a:rPr lang="en-US" sz="2800" dirty="0"/>
              <a:t> y </a:t>
            </a:r>
            <a:r>
              <a:rPr lang="en-US" sz="2800" dirty="0" err="1"/>
              <a:t>lavado</a:t>
            </a:r>
            <a:r>
              <a:rPr lang="en-US" sz="2800" dirty="0"/>
              <a:t> de </a:t>
            </a:r>
            <a:r>
              <a:rPr lang="en-US" sz="2800" dirty="0" err="1"/>
              <a:t>ojos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3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Reglas</a:t>
            </a:r>
            <a:r>
              <a:rPr lang="en-US" dirty="0" smtClean="0"/>
              <a:t> de </a:t>
            </a:r>
            <a:r>
              <a:rPr lang="en-US" dirty="0" err="1" smtClean="0"/>
              <a:t>Seguridad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96043"/>
            <a:ext cx="10958456" cy="4721629"/>
          </a:xfrm>
        </p:spPr>
        <p:txBody>
          <a:bodyPr>
            <a:normAutofit/>
          </a:bodyPr>
          <a:lstStyle/>
          <a:p>
            <a:r>
              <a:rPr lang="en-US" sz="2800" dirty="0"/>
              <a:t>La </a:t>
            </a:r>
            <a:r>
              <a:rPr lang="en-US" sz="2800" dirty="0" err="1"/>
              <a:t>asistencia</a:t>
            </a:r>
            <a:r>
              <a:rPr lang="en-US" sz="2800" dirty="0"/>
              <a:t> y </a:t>
            </a:r>
            <a:r>
              <a:rPr lang="en-US" sz="2800" dirty="0" err="1"/>
              <a:t>participación</a:t>
            </a:r>
            <a:r>
              <a:rPr lang="en-US" sz="2800" dirty="0"/>
              <a:t> </a:t>
            </a:r>
            <a:r>
              <a:rPr lang="en-US" sz="2800" dirty="0" err="1"/>
              <a:t>dentro</a:t>
            </a:r>
            <a:r>
              <a:rPr lang="en-US" sz="2800" dirty="0"/>
              <a:t> de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grupo</a:t>
            </a:r>
            <a:r>
              <a:rPr lang="en-US" sz="2800" dirty="0"/>
              <a:t> de </a:t>
            </a:r>
            <a:r>
              <a:rPr lang="en-US" sz="2800" dirty="0" err="1"/>
              <a:t>trabajo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compulsoria</a:t>
            </a:r>
            <a:r>
              <a:rPr lang="en-US" sz="2800" dirty="0"/>
              <a:t> para </a:t>
            </a:r>
            <a:r>
              <a:rPr lang="en-US" sz="2800" dirty="0" err="1"/>
              <a:t>completar</a:t>
            </a:r>
            <a:r>
              <a:rPr lang="en-US" sz="2800" dirty="0"/>
              <a:t> los </a:t>
            </a:r>
            <a:r>
              <a:rPr lang="en-US" sz="2800" dirty="0" err="1"/>
              <a:t>requisitos</a:t>
            </a:r>
            <a:r>
              <a:rPr lang="en-US" sz="2800" dirty="0"/>
              <a:t> del </a:t>
            </a:r>
            <a:r>
              <a:rPr lang="en-US" sz="2800" dirty="0" err="1"/>
              <a:t>curso</a:t>
            </a:r>
            <a:r>
              <a:rPr lang="en-US" sz="2800" dirty="0"/>
              <a:t>.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razones</a:t>
            </a:r>
            <a:r>
              <a:rPr lang="en-US" sz="2800" dirty="0"/>
              <a:t> de </a:t>
            </a:r>
            <a:r>
              <a:rPr lang="en-US" sz="2800" dirty="0" err="1"/>
              <a:t>seguridad</a:t>
            </a:r>
            <a:r>
              <a:rPr lang="en-US" sz="2800" dirty="0"/>
              <a:t>, el </a:t>
            </a:r>
            <a:r>
              <a:rPr lang="en-US" sz="2800" dirty="0" err="1"/>
              <a:t>estudiante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no </a:t>
            </a:r>
            <a:r>
              <a:rPr lang="en-US" sz="2800" dirty="0" err="1"/>
              <a:t>haya</a:t>
            </a:r>
            <a:r>
              <a:rPr lang="en-US" sz="2800" dirty="0"/>
              <a:t> </a:t>
            </a:r>
            <a:r>
              <a:rPr lang="en-US" sz="2800" dirty="0" err="1"/>
              <a:t>estado</a:t>
            </a:r>
            <a:r>
              <a:rPr lang="en-US" sz="2800" dirty="0"/>
              <a:t> </a:t>
            </a:r>
            <a:r>
              <a:rPr lang="en-US" sz="2800" dirty="0" err="1"/>
              <a:t>presente</a:t>
            </a:r>
            <a:r>
              <a:rPr lang="en-US" sz="2800" dirty="0"/>
              <a:t> </a:t>
            </a:r>
            <a:r>
              <a:rPr lang="en-US" sz="2800" dirty="0" err="1"/>
              <a:t>durante</a:t>
            </a:r>
            <a:r>
              <a:rPr lang="en-US" sz="2800" dirty="0"/>
              <a:t> la </a:t>
            </a:r>
            <a:r>
              <a:rPr lang="en-US" sz="2800" dirty="0" err="1"/>
              <a:t>introducción</a:t>
            </a:r>
            <a:r>
              <a:rPr lang="en-US" sz="2800" dirty="0"/>
              <a:t> a un </a:t>
            </a:r>
            <a:r>
              <a:rPr lang="en-US" sz="2800" dirty="0" err="1"/>
              <a:t>ejercicio</a:t>
            </a:r>
            <a:r>
              <a:rPr lang="en-US" sz="2800" dirty="0"/>
              <a:t> de </a:t>
            </a:r>
            <a:r>
              <a:rPr lang="en-US" sz="2800" dirty="0" err="1"/>
              <a:t>laboratorio</a:t>
            </a:r>
            <a:r>
              <a:rPr lang="en-US" sz="2800" dirty="0"/>
              <a:t> no </a:t>
            </a:r>
            <a:r>
              <a:rPr lang="en-US" sz="2800" dirty="0" err="1"/>
              <a:t>podra</a:t>
            </a:r>
            <a:r>
              <a:rPr lang="en-US" sz="2800" dirty="0"/>
              <a:t>́ </a:t>
            </a:r>
            <a:r>
              <a:rPr lang="en-US" sz="2800" dirty="0" err="1"/>
              <a:t>participar</a:t>
            </a:r>
            <a:r>
              <a:rPr lang="en-US" sz="2800" dirty="0"/>
              <a:t> de los </a:t>
            </a:r>
            <a:r>
              <a:rPr lang="en-US" sz="2800" dirty="0" err="1"/>
              <a:t>procedimientos</a:t>
            </a:r>
            <a:r>
              <a:rPr lang="en-US" sz="2800" dirty="0"/>
              <a:t> </a:t>
            </a:r>
            <a:r>
              <a:rPr lang="en-US" sz="2800" dirty="0" err="1"/>
              <a:t>subsecuentes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6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58456" cy="140053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Manejo</a:t>
            </a:r>
            <a:r>
              <a:rPr lang="en-US" dirty="0" smtClean="0"/>
              <a:t> de </a:t>
            </a:r>
            <a:r>
              <a:rPr lang="en-US" dirty="0" err="1" smtClean="0"/>
              <a:t>Sustancias</a:t>
            </a:r>
            <a:r>
              <a:rPr lang="en-US" dirty="0" smtClean="0"/>
              <a:t>/</a:t>
            </a:r>
            <a:r>
              <a:rPr lang="en-US" dirty="0" err="1" smtClean="0"/>
              <a:t>Agentes</a:t>
            </a:r>
            <a:r>
              <a:rPr lang="en-US" dirty="0" smtClean="0"/>
              <a:t> </a:t>
            </a:r>
            <a:r>
              <a:rPr lang="en-US" dirty="0" err="1" smtClean="0"/>
              <a:t>Peligrosos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96043"/>
            <a:ext cx="10958456" cy="47216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MSDS  o SDS </a:t>
            </a:r>
            <a:r>
              <a:rPr lang="mr-IN" sz="2800" dirty="0" smtClean="0"/>
              <a:t>–</a:t>
            </a:r>
            <a:r>
              <a:rPr lang="en-US" sz="2800" dirty="0" smtClean="0"/>
              <a:t> Safety Data Sheet</a:t>
            </a:r>
          </a:p>
          <a:p>
            <a:r>
              <a:rPr lang="en-US" sz="2800" dirty="0" err="1" smtClean="0"/>
              <a:t>Nombre</a:t>
            </a:r>
            <a:r>
              <a:rPr lang="en-US" sz="2800" dirty="0" smtClean="0"/>
              <a:t>, </a:t>
            </a:r>
            <a:r>
              <a:rPr lang="en-US" sz="2800" dirty="0" err="1" smtClean="0"/>
              <a:t>clasificación</a:t>
            </a:r>
            <a:r>
              <a:rPr lang="en-US" sz="2800" dirty="0" smtClean="0"/>
              <a:t>, </a:t>
            </a:r>
            <a:r>
              <a:rPr lang="en-US" sz="2800" dirty="0" err="1" smtClean="0"/>
              <a:t>riesgos</a:t>
            </a:r>
            <a:r>
              <a:rPr lang="en-US" sz="2800" dirty="0" smtClean="0"/>
              <a:t>, </a:t>
            </a:r>
            <a:r>
              <a:rPr lang="en-US" sz="2800" dirty="0" err="1" smtClean="0"/>
              <a:t>primeros</a:t>
            </a:r>
            <a:r>
              <a:rPr lang="en-US" sz="2800" dirty="0" smtClean="0"/>
              <a:t> </a:t>
            </a:r>
            <a:r>
              <a:rPr lang="en-US" sz="2800" dirty="0" err="1" smtClean="0"/>
              <a:t>auxilios</a:t>
            </a:r>
            <a:r>
              <a:rPr lang="en-US" sz="2800" dirty="0" smtClean="0"/>
              <a:t>, </a:t>
            </a:r>
            <a:r>
              <a:rPr lang="en-US" sz="2800" dirty="0" err="1" smtClean="0"/>
              <a:t>disposición</a:t>
            </a:r>
            <a:endParaRPr lang="en-US" sz="2800" dirty="0" smtClean="0"/>
          </a:p>
          <a:p>
            <a:r>
              <a:rPr lang="en-US" sz="2800" dirty="0" err="1" smtClean="0"/>
              <a:t>Ejemplos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	- </a:t>
            </a:r>
            <a:r>
              <a:rPr lang="en-US" sz="2400" dirty="0" err="1" smtClean="0"/>
              <a:t>Acrilamida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(</a:t>
            </a:r>
            <a:r>
              <a:rPr lang="en-US" sz="2400" dirty="0"/>
              <a:t>https://</a:t>
            </a:r>
            <a:r>
              <a:rPr lang="en-US" sz="2400" dirty="0" err="1"/>
              <a:t>pubchem.ncbi.nlm.nih.gov</a:t>
            </a:r>
            <a:r>
              <a:rPr lang="en-US" sz="2400" dirty="0"/>
              <a:t>/compound/acrylamide)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dirty="0" err="1" smtClean="0"/>
              <a:t>Bromuro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Etidio</a:t>
            </a:r>
            <a:r>
              <a:rPr lang="en-US" sz="2400" dirty="0"/>
              <a:t> – </a:t>
            </a:r>
            <a:r>
              <a:rPr lang="en-US" sz="2400" dirty="0" smtClean="0"/>
              <a:t>(</a:t>
            </a:r>
            <a:r>
              <a:rPr lang="en-US" sz="2400" dirty="0"/>
              <a:t>https://</a:t>
            </a:r>
            <a:r>
              <a:rPr lang="en-US" sz="2400" dirty="0" err="1"/>
              <a:t>pubchem.ncbi.nlm.nih.gov</a:t>
            </a:r>
            <a:r>
              <a:rPr lang="en-US" sz="2400" dirty="0"/>
              <a:t>/compound/14710)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Luz </a:t>
            </a:r>
            <a:r>
              <a:rPr lang="en-US" sz="2400" dirty="0" err="1"/>
              <a:t>ultravioleta</a:t>
            </a:r>
            <a:r>
              <a:rPr lang="en-US" sz="2400" dirty="0"/>
              <a:t> (UV) </a:t>
            </a:r>
            <a:r>
              <a:rPr lang="en-US" sz="2400" dirty="0" smtClean="0"/>
              <a:t>–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dirty="0" err="1" smtClean="0"/>
              <a:t>Electricidad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39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</TotalTime>
  <Words>1571</Words>
  <Application>Microsoft Macintosh PowerPoint</Application>
  <PresentationFormat>Widescreen</PresentationFormat>
  <Paragraphs>184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Century Gothic</vt:lpstr>
      <vt:lpstr>Mangal</vt:lpstr>
      <vt:lpstr>Wingdings 3</vt:lpstr>
      <vt:lpstr>Arial</vt:lpstr>
      <vt:lpstr>Ion</vt:lpstr>
      <vt:lpstr>Introducción: Reglas de Seguridad Uso de Equipos Básicos </vt:lpstr>
      <vt:lpstr>Objetivos</vt:lpstr>
      <vt:lpstr>Introducción </vt:lpstr>
      <vt:lpstr>Introducción – Rutas de salida</vt:lpstr>
      <vt:lpstr>Reglas de Seguridad</vt:lpstr>
      <vt:lpstr>Reglas de Seguridad</vt:lpstr>
      <vt:lpstr>Reglas de Seguridad</vt:lpstr>
      <vt:lpstr>Reglas de Seguridad</vt:lpstr>
      <vt:lpstr>Manejo de Sustancias/Agentes Peligrosos</vt:lpstr>
      <vt:lpstr>Manejo de Sustancias/Agentes Peligrosos</vt:lpstr>
      <vt:lpstr>Equipos</vt:lpstr>
      <vt:lpstr>Equipos – centrífugas… continuación</vt:lpstr>
      <vt:lpstr>Centrífugas</vt:lpstr>
      <vt:lpstr>Micropipetas </vt:lpstr>
      <vt:lpstr>Micropipetas - Reglas</vt:lpstr>
      <vt:lpstr>Micropipetas - Reglas</vt:lpstr>
      <vt:lpstr>Ejercicio de práctica: Micropipetas</vt:lpstr>
      <vt:lpstr>Ejercicio de práctica: Micropipetas</vt:lpstr>
      <vt:lpstr>Ejercicio de práctica: Micropipetas</vt:lpstr>
      <vt:lpstr>Ejercicio de práctica: Micropipetas</vt:lpstr>
      <vt:lpstr>Ejercicio de práctica: Micropipetas</vt:lpstr>
      <vt:lpstr>Ejercicio de práctica: Micropipetas</vt:lpstr>
      <vt:lpstr>Ejercicio de práctica: Micropipetas</vt:lpstr>
      <vt:lpstr>Ejercicio de práctica: Protocolo</vt:lpstr>
      <vt:lpstr>Ejercicio de práctica: Protocolo</vt:lpstr>
      <vt:lpstr>Ejercicio de práctica: Protocolo</vt:lpstr>
      <vt:lpstr>Resultados</vt:lpstr>
      <vt:lpstr>Preguntas de repaso  </vt:lpstr>
      <vt:lpstr>Preguntas de repaso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Introducción: Reglas de Seguridad Uso de Equipos Básicos </dc:title>
  <dc:creator>Microsoft Office User</dc:creator>
  <cp:lastModifiedBy>Microsoft Office User</cp:lastModifiedBy>
  <cp:revision>16</cp:revision>
  <dcterms:created xsi:type="dcterms:W3CDTF">2019-01-17T02:31:44Z</dcterms:created>
  <dcterms:modified xsi:type="dcterms:W3CDTF">2019-01-18T12:19:29Z</dcterms:modified>
</cp:coreProperties>
</file>