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2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B3E1-4CC5-AD4A-9788-23E499CE9E5F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793D-FA50-DE46-B783-1DDE1752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30 at 7.5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30 at 7.5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588"/>
            <a:ext cx="9144000" cy="52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30 at 7.5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588"/>
            <a:ext cx="9144000" cy="54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2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Shot 2018-04-30 at 7.55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" b="226"/>
          <a:stretch>
            <a:fillRect/>
          </a:stretch>
        </p:blipFill>
        <p:spPr>
          <a:xfrm>
            <a:off x="99881" y="629023"/>
            <a:ext cx="9044119" cy="4973917"/>
          </a:xfrm>
        </p:spPr>
      </p:pic>
    </p:spTree>
    <p:extLst>
      <p:ext uri="{BB962C8B-B14F-4D97-AF65-F5344CB8AC3E}">
        <p14:creationId xmlns:p14="http://schemas.microsoft.com/office/powerpoint/2010/main" val="238288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Shot 2018-04-30 at 7.55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b="451"/>
          <a:stretch>
            <a:fillRect/>
          </a:stretch>
        </p:blipFill>
        <p:spPr>
          <a:xfrm>
            <a:off x="188259" y="643965"/>
            <a:ext cx="8527934" cy="4690035"/>
          </a:xfrm>
        </p:spPr>
      </p:pic>
    </p:spTree>
    <p:extLst>
      <p:ext uri="{BB962C8B-B14F-4D97-AF65-F5344CB8AC3E}">
        <p14:creationId xmlns:p14="http://schemas.microsoft.com/office/powerpoint/2010/main" val="331325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- 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Carde</dc:creator>
  <cp:lastModifiedBy>Jose Carde</cp:lastModifiedBy>
  <cp:revision>2</cp:revision>
  <dcterms:created xsi:type="dcterms:W3CDTF">2018-04-30T23:25:03Z</dcterms:created>
  <dcterms:modified xsi:type="dcterms:W3CDTF">2018-05-01T03:26:25Z</dcterms:modified>
</cp:coreProperties>
</file>