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5D62-633D-1841-AFB2-8EE04589C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19E68-FAC9-BD47-BA94-20D3C5B49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B5E09-061C-9F40-92C2-53886F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0B87-289A-3F47-8AA3-E22B89B9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ADE5C-0331-CF4B-A2FD-5099690A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3B52-7EC0-064E-B86C-C6990678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49A02-1B89-EF43-B43F-61871D67B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D2BF9-DFE5-CA48-A5C1-737CB92A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6332-3268-8E43-BEA3-421F3B1D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2C65-340E-8F4D-9C82-7302C4D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2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1A594-4D10-AB4F-98BD-75DAA18B3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ECA83-B128-9E4C-AA64-7A300707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10AC7-09FC-D54D-8FFE-2D72D267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3E5A-75AA-3E48-8A1A-6417A4D6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DCF66-8478-3145-8A16-0186646B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5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E10C-E7EE-234B-B28E-C78B0214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1AF35-A74E-5843-950B-D563F9859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86CD2-8B7D-ED44-BA67-90F9E2C4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419EB-1B23-D048-9CD7-8860A145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BA1A-DD4B-9C4B-954F-A070FC09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2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30E0-A57E-D542-8215-9C669443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B761-143B-2945-A0DE-6CD9D371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3293-6ECB-EF4D-9A80-3E9783EE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0499-1732-1645-A833-866FAB24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A255-5F87-B24C-A066-5B566A01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EAF-579B-DA48-93B7-61F16BB0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3E32-44B5-1E4E-941B-42AA4F109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F6EDD-5C10-6E40-8047-CAA1F97A0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D707B-01EC-3E47-A4EA-5A1CD64B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0B1D-298C-324A-9AEA-C9E8D84F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25AC3-1A6D-C945-991B-2AFB9952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2CBB-01CD-C04D-A5BE-2DD78592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518E-EB49-E74C-B995-3B5F1C8E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5F507-68D5-4147-B9B4-A73AA610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8C478-1BFE-AC4C-8D2D-2B241E1DE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F3AAE3-34BC-2341-BB27-DF751BEE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78B26-B90D-B042-84BE-B64F68AD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638AA-6A3B-1245-AE21-CAD55A03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19ED7-1805-D144-89C3-A4F63A7D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D49B-CF44-B74E-BC92-B24E4519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82958-D7D2-3A4D-B79F-A1DBB143E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5FD67-7921-B243-BFFA-58C8EE01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0180B-9A22-3248-BF1A-9D6C2475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16F13-D82F-3E46-831C-534BE0C5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49A49-1080-E14F-A826-F112CF5B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E55C3-AEF0-434C-8195-9B6CCC52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2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990A-E4A0-3241-89C6-1D88D843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ACF2-500A-DE46-9624-3D26DF5D7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B2B4F-C99B-C343-8066-F06D9A53D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1BABA-CD72-1B4F-A500-CF2074FA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5BC3D-53FB-9A4E-84D8-81B19B5B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AF5B8-913F-0341-80C2-EB96C21F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35F6-32C9-1443-AEC6-92C70C35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592DD-1AD5-6646-A6EE-3E1F4C4D2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23012-CE0F-364E-8416-B6A38A39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4860-479E-F64F-AE09-BED9954B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F341E-BBC2-B640-A223-7881CD1C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46107-2923-194C-9FAF-62601ACC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1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3F88F-0C94-6846-8714-4BF8D73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19FBD-09B0-3146-91DC-44F5584C0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18CE7-65C2-4F45-AD8B-D5CDF1569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5C87-6B23-D444-9B61-7E626F52FA9D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3589-9F3B-4649-8BD5-E313A4AAD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61291-633D-5242-AFCB-C579AD13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4B32-4085-5D43-BCF2-7E9B9CD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8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E84C5-56B9-BB4D-9AF3-908AF488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7" y="237062"/>
            <a:ext cx="4730725" cy="6052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C217E-A6AB-964F-815D-BB24EF74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0174" y="203345"/>
            <a:ext cx="6565515" cy="2387600"/>
          </a:xfrm>
        </p:spPr>
        <p:txBody>
          <a:bodyPr>
            <a:normAutofit fontScale="90000"/>
          </a:bodyPr>
          <a:lstStyle/>
          <a:p>
            <a:r>
              <a:rPr lang="en-US"/>
              <a:t>1- Introducción</a:t>
            </a:r>
            <a:r>
              <a:rPr lang="en-US" dirty="0"/>
              <a:t> </a:t>
            </a:r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Fisiología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97B9B-721C-F448-A077-B24EC0E42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0" y="2924705"/>
            <a:ext cx="7078133" cy="1655762"/>
          </a:xfrm>
        </p:spPr>
        <p:txBody>
          <a:bodyPr/>
          <a:lstStyle/>
          <a:p>
            <a:r>
              <a:rPr lang="en-US" dirty="0"/>
              <a:t>Biol. 3793 – </a:t>
            </a:r>
            <a:r>
              <a:rPr lang="en-US" dirty="0" err="1"/>
              <a:t>Laboratorio</a:t>
            </a:r>
            <a:r>
              <a:rPr lang="en-US" dirty="0"/>
              <a:t> de </a:t>
            </a:r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Fisiología</a:t>
            </a:r>
            <a:r>
              <a:rPr lang="en-US" dirty="0"/>
              <a:t> 1</a:t>
            </a:r>
          </a:p>
          <a:p>
            <a:r>
              <a:rPr lang="en-US" dirty="0"/>
              <a:t>UPR - Aguadilla</a:t>
            </a:r>
          </a:p>
          <a:p>
            <a:r>
              <a:rPr lang="en-US" dirty="0"/>
              <a:t>JA </a:t>
            </a:r>
            <a:r>
              <a:rPr lang="en-US" dirty="0" err="1"/>
              <a:t>Cardé</a:t>
            </a:r>
            <a:r>
              <a:rPr lang="en-US" dirty="0"/>
              <a:t>, PhD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07607-A38C-3045-92EF-03376D0E8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467" y="6070350"/>
            <a:ext cx="880532" cy="787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712067-0C28-9D48-B7ED-C81D6C62BD01}"/>
              </a:ext>
            </a:extLst>
          </p:cNvPr>
          <p:cNvSpPr txBox="1"/>
          <p:nvPr/>
        </p:nvSpPr>
        <p:spPr>
          <a:xfrm>
            <a:off x="152397" y="6267089"/>
            <a:ext cx="473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Mariel E.N., </a:t>
            </a:r>
            <a:r>
              <a:rPr lang="en-US" sz="1400" dirty="0" err="1"/>
              <a:t>et.al</a:t>
            </a:r>
            <a:r>
              <a:rPr lang="en-US" sz="1400" dirty="0"/>
              <a:t>, Human Anatomy &amp;Physiology Laboratory</a:t>
            </a:r>
          </a:p>
          <a:p>
            <a:r>
              <a:rPr lang="en-US" sz="1400" dirty="0"/>
              <a:t>Manual Cat Version, 11</a:t>
            </a:r>
            <a:r>
              <a:rPr lang="en-US" sz="1400" baseline="30000" dirty="0"/>
              <a:t>th</a:t>
            </a:r>
            <a:r>
              <a:rPr lang="en-US" sz="1400" dirty="0"/>
              <a:t> Ed, Pearson, 2014.</a:t>
            </a:r>
          </a:p>
        </p:txBody>
      </p:sp>
    </p:spTree>
    <p:extLst>
      <p:ext uri="{BB962C8B-B14F-4D97-AF65-F5344CB8AC3E}">
        <p14:creationId xmlns:p14="http://schemas.microsoft.com/office/powerpoint/2010/main" val="408533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Cuadrantes</a:t>
            </a:r>
            <a:r>
              <a:rPr lang="en-US" dirty="0"/>
              <a:t> </a:t>
            </a:r>
            <a:r>
              <a:rPr lang="en-US" dirty="0" err="1"/>
              <a:t>abdominopélvicos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3F486-526D-454A-A52C-60954996C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89" y="764790"/>
            <a:ext cx="9895711" cy="55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/>
              <a:t>Abdominopelvic regions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C1871-60DC-5348-92A1-E3889108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33" y="798659"/>
            <a:ext cx="9144000" cy="60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cavidades</a:t>
            </a:r>
            <a:r>
              <a:rPr lang="en-US" dirty="0"/>
              <a:t> </a:t>
            </a:r>
            <a:r>
              <a:rPr lang="en-US" dirty="0" err="1"/>
              <a:t>corporales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70F61-EE63-E340-BCA4-E032CA8B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77" y="646257"/>
            <a:ext cx="8282324" cy="62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Repaso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28A59-C15A-6C43-8EA8-2FF4505CE911}"/>
              </a:ext>
            </a:extLst>
          </p:cNvPr>
          <p:cNvSpPr txBox="1"/>
          <p:nvPr/>
        </p:nvSpPr>
        <p:spPr>
          <a:xfrm>
            <a:off x="318658" y="618547"/>
            <a:ext cx="11526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</a:t>
            </a:r>
            <a:r>
              <a:rPr lang="en-US" sz="2000" b="1" dirty="0" err="1"/>
              <a:t>Cierto</a:t>
            </a:r>
            <a:r>
              <a:rPr lang="en-US" sz="2000" b="1" dirty="0"/>
              <a:t> o </a:t>
            </a:r>
            <a:r>
              <a:rPr lang="en-US" sz="2000" b="1" dirty="0" err="1"/>
              <a:t>falso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posición</a:t>
            </a:r>
            <a:r>
              <a:rPr lang="en-US" sz="2000" dirty="0"/>
              <a:t> </a:t>
            </a:r>
            <a:r>
              <a:rPr lang="en-US" sz="2000" dirty="0" err="1"/>
              <a:t>anatómica</a:t>
            </a:r>
            <a:r>
              <a:rPr lang="en-US" sz="2000" dirty="0"/>
              <a:t> </a:t>
            </a:r>
            <a:r>
              <a:rPr lang="en-US" sz="2000" dirty="0" err="1"/>
              <a:t>correcta</a:t>
            </a:r>
            <a:r>
              <a:rPr lang="en-US" sz="2000" dirty="0"/>
              <a:t>,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mesa, el </a:t>
            </a:r>
            <a:r>
              <a:rPr lang="en-US" sz="2000" dirty="0" err="1"/>
              <a:t>cuerpo</a:t>
            </a:r>
            <a:r>
              <a:rPr lang="en-US" sz="2000" dirty="0"/>
              <a:t> </a:t>
            </a:r>
            <a:r>
              <a:rPr lang="en-US" sz="2000" dirty="0" err="1"/>
              <a:t>estará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posición</a:t>
            </a:r>
            <a:r>
              <a:rPr lang="en-US" sz="2000" dirty="0"/>
              <a:t> </a:t>
            </a:r>
            <a:r>
              <a:rPr lang="en-US" sz="2000" dirty="0" err="1"/>
              <a:t>prona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2) </a:t>
            </a:r>
            <a:r>
              <a:rPr lang="en-US" sz="2000" b="1" dirty="0" err="1"/>
              <a:t>Escoja</a:t>
            </a:r>
            <a:r>
              <a:rPr lang="en-US" sz="2000" b="1" dirty="0"/>
              <a:t> la palabra entre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paréntesis</a:t>
            </a:r>
            <a:r>
              <a:rPr lang="en-US" sz="2000" b="1" dirty="0"/>
              <a:t> que </a:t>
            </a:r>
            <a:r>
              <a:rPr lang="en-US" sz="2000" b="1" dirty="0" err="1"/>
              <a:t>haga</a:t>
            </a:r>
            <a:r>
              <a:rPr lang="en-US" sz="2000" b="1" dirty="0"/>
              <a:t> la </a:t>
            </a:r>
            <a:r>
              <a:rPr lang="en-US" sz="2000" b="1" dirty="0" err="1"/>
              <a:t>aseveración</a:t>
            </a:r>
            <a:r>
              <a:rPr lang="en-US" sz="2000" b="1" dirty="0"/>
              <a:t> </a:t>
            </a:r>
            <a:r>
              <a:rPr lang="en-US" sz="2000" b="1" dirty="0" err="1"/>
              <a:t>correcta</a:t>
            </a:r>
            <a:r>
              <a:rPr lang="en-US" sz="2000" b="1" dirty="0"/>
              <a:t>:</a:t>
            </a:r>
          </a:p>
          <a:p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relación</a:t>
            </a:r>
            <a:r>
              <a:rPr lang="en-US" sz="2000" dirty="0"/>
              <a:t> a la </a:t>
            </a:r>
            <a:r>
              <a:rPr lang="en-US" sz="2000" dirty="0" err="1"/>
              <a:t>anatomía</a:t>
            </a:r>
            <a:r>
              <a:rPr lang="en-US" sz="2000" dirty="0"/>
              <a:t> de </a:t>
            </a:r>
            <a:r>
              <a:rPr lang="en-US" sz="2000" dirty="0" err="1"/>
              <a:t>superficie</a:t>
            </a:r>
            <a:r>
              <a:rPr lang="en-US" sz="2000" dirty="0"/>
              <a:t>, el </a:t>
            </a:r>
            <a:r>
              <a:rPr lang="en-US" sz="2000" dirty="0" err="1"/>
              <a:t>término</a:t>
            </a:r>
            <a:r>
              <a:rPr lang="en-US" sz="2000" dirty="0"/>
              <a:t> (a)abdominal, b) axial), se </a:t>
            </a:r>
            <a:r>
              <a:rPr lang="en-US" sz="2000" dirty="0" err="1"/>
              <a:t>refiere</a:t>
            </a:r>
            <a:r>
              <a:rPr lang="en-US" sz="2000" dirty="0"/>
              <a:t> a </a:t>
            </a:r>
            <a:r>
              <a:rPr lang="en-US" sz="2000" dirty="0" err="1"/>
              <a:t>estructuras</a:t>
            </a:r>
            <a:r>
              <a:rPr lang="en-US" sz="2000" dirty="0"/>
              <a:t> a lo largo de la </a:t>
            </a:r>
            <a:r>
              <a:rPr lang="en-US" sz="2000" dirty="0" err="1"/>
              <a:t>línea</a:t>
            </a:r>
            <a:r>
              <a:rPr lang="en-US" sz="2000" dirty="0"/>
              <a:t> central del </a:t>
            </a:r>
            <a:r>
              <a:rPr lang="en-US" sz="2000" dirty="0" err="1"/>
              <a:t>cuerpo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3) </a:t>
            </a:r>
            <a:r>
              <a:rPr lang="en-US" sz="2000" b="1" dirty="0" err="1"/>
              <a:t>Selección</a:t>
            </a:r>
            <a:r>
              <a:rPr lang="en-US" sz="2000" b="1" dirty="0"/>
              <a:t> </a:t>
            </a:r>
            <a:r>
              <a:rPr lang="en-US" sz="2000" b="1" dirty="0" err="1"/>
              <a:t>múltiple</a:t>
            </a:r>
            <a:r>
              <a:rPr lang="en-US" sz="2000" dirty="0"/>
              <a:t>: El </a:t>
            </a:r>
            <a:r>
              <a:rPr lang="en-US" sz="2000" dirty="0" err="1"/>
              <a:t>término</a:t>
            </a:r>
            <a:r>
              <a:rPr lang="en-US" sz="2000" dirty="0"/>
              <a:t> superficial se </a:t>
            </a:r>
            <a:r>
              <a:rPr lang="en-US" sz="2000" dirty="0" err="1"/>
              <a:t>refiere</a:t>
            </a:r>
            <a:r>
              <a:rPr lang="en-US" sz="2000" dirty="0"/>
              <a:t> a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estructura</a:t>
            </a:r>
            <a:r>
              <a:rPr lang="en-US" sz="2000" dirty="0"/>
              <a:t> que </a:t>
            </a:r>
            <a:r>
              <a:rPr lang="en-US" sz="2000" dirty="0" err="1"/>
              <a:t>está</a:t>
            </a:r>
            <a:r>
              <a:rPr lang="en-US" sz="2000" dirty="0"/>
              <a:t>:</a:t>
            </a:r>
          </a:p>
          <a:p>
            <a:r>
              <a:rPr lang="en-US" sz="2000" dirty="0"/>
              <a:t>	a) </a:t>
            </a:r>
            <a:r>
              <a:rPr lang="en-US" sz="2000" dirty="0" err="1"/>
              <a:t>adherida</a:t>
            </a:r>
            <a:r>
              <a:rPr lang="en-US" sz="2000" dirty="0"/>
              <a:t> o </a:t>
            </a:r>
            <a:r>
              <a:rPr lang="en-US" sz="2000" dirty="0" err="1"/>
              <a:t>cercana</a:t>
            </a:r>
            <a:r>
              <a:rPr lang="en-US" sz="2000" dirty="0"/>
              <a:t> al </a:t>
            </a:r>
            <a:r>
              <a:rPr lang="en-US" sz="2000" dirty="0" err="1"/>
              <a:t>tronco</a:t>
            </a:r>
            <a:r>
              <a:rPr lang="en-US" sz="2000" dirty="0"/>
              <a:t> del </a:t>
            </a:r>
            <a:r>
              <a:rPr lang="en-US" sz="2000" dirty="0" err="1"/>
              <a:t>cuerpo</a:t>
            </a:r>
            <a:r>
              <a:rPr lang="en-US" sz="2000" dirty="0"/>
              <a:t>?</a:t>
            </a:r>
          </a:p>
          <a:p>
            <a:r>
              <a:rPr lang="en-US" sz="2000" dirty="0"/>
              <a:t>	b) </a:t>
            </a:r>
            <a:r>
              <a:rPr lang="en-US" sz="2000" dirty="0" err="1"/>
              <a:t>hacia</a:t>
            </a:r>
            <a:r>
              <a:rPr lang="en-US" sz="2000" dirty="0"/>
              <a:t> o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superficie</a:t>
            </a:r>
            <a:r>
              <a:rPr lang="en-US" sz="2000" dirty="0"/>
              <a:t> del </a:t>
            </a:r>
            <a:r>
              <a:rPr lang="en-US" sz="2000" dirty="0" err="1"/>
              <a:t>cuerpo</a:t>
            </a:r>
            <a:r>
              <a:rPr lang="en-US" sz="2000" dirty="0"/>
              <a:t>?</a:t>
            </a:r>
          </a:p>
          <a:p>
            <a:r>
              <a:rPr lang="en-US" sz="2000" dirty="0"/>
              <a:t>	c) </a:t>
            </a:r>
            <a:r>
              <a:rPr lang="en-US" sz="2000" dirty="0" err="1"/>
              <a:t>hacia</a:t>
            </a:r>
            <a:r>
              <a:rPr lang="en-US" sz="2000" dirty="0"/>
              <a:t> o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cabeza</a:t>
            </a:r>
            <a:r>
              <a:rPr lang="en-US" sz="2000" dirty="0"/>
              <a:t>?</a:t>
            </a:r>
          </a:p>
          <a:p>
            <a:r>
              <a:rPr lang="en-US" sz="2000" dirty="0"/>
              <a:t>	d) </a:t>
            </a:r>
            <a:r>
              <a:rPr lang="en-US" sz="2000" dirty="0" err="1"/>
              <a:t>hacia</a:t>
            </a:r>
            <a:r>
              <a:rPr lang="en-US" sz="2000" dirty="0"/>
              <a:t> o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línea</a:t>
            </a:r>
            <a:r>
              <a:rPr lang="en-US" sz="2000" dirty="0"/>
              <a:t> media del </a:t>
            </a:r>
            <a:r>
              <a:rPr lang="en-US" sz="2000" dirty="0" err="1"/>
              <a:t>cuerpo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dirty="0"/>
              <a:t>4) </a:t>
            </a:r>
            <a:r>
              <a:rPr lang="en-US" sz="2000" b="1" dirty="0" err="1"/>
              <a:t>Selección</a:t>
            </a:r>
            <a:r>
              <a:rPr lang="en-US" sz="2000" b="1" dirty="0"/>
              <a:t> </a:t>
            </a:r>
            <a:r>
              <a:rPr lang="en-US" sz="2000" b="1" dirty="0" err="1"/>
              <a:t>múltiple</a:t>
            </a:r>
            <a:r>
              <a:rPr lang="en-US" sz="2000" b="1" dirty="0"/>
              <a:t>: </a:t>
            </a:r>
            <a:r>
              <a:rPr lang="en-US" sz="2000" dirty="0"/>
              <a:t>El </a:t>
            </a:r>
            <a:r>
              <a:rPr lang="en-US" sz="2000" dirty="0" err="1"/>
              <a:t>plano</a:t>
            </a:r>
            <a:r>
              <a:rPr lang="en-US" sz="2000" dirty="0"/>
              <a:t> ____ </a:t>
            </a:r>
            <a:r>
              <a:rPr lang="en-US" sz="2000" dirty="0" err="1"/>
              <a:t>corre</a:t>
            </a:r>
            <a:r>
              <a:rPr lang="en-US" sz="2000" dirty="0"/>
              <a:t> </a:t>
            </a:r>
            <a:r>
              <a:rPr lang="en-US" sz="2000" dirty="0" err="1"/>
              <a:t>longitudinalmente</a:t>
            </a:r>
            <a:r>
              <a:rPr lang="en-US" sz="2000" dirty="0"/>
              <a:t>, y divide el </a:t>
            </a:r>
            <a:r>
              <a:rPr lang="en-US" sz="2000" dirty="0" err="1"/>
              <a:t>cuerpo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lados</a:t>
            </a:r>
            <a:r>
              <a:rPr lang="en-US" sz="2000" dirty="0"/>
              <a:t> derecho e </a:t>
            </a:r>
            <a:r>
              <a:rPr lang="en-US" sz="2000" dirty="0" err="1"/>
              <a:t>izquierdo</a:t>
            </a:r>
            <a:r>
              <a:rPr lang="en-US" sz="2000" dirty="0"/>
              <a:t>.</a:t>
            </a:r>
          </a:p>
          <a:p>
            <a:r>
              <a:rPr lang="en-US" sz="2000" dirty="0"/>
              <a:t>	a) frontal		b) </a:t>
            </a:r>
            <a:r>
              <a:rPr lang="en-US" sz="2000" dirty="0" err="1"/>
              <a:t>sagital</a:t>
            </a:r>
            <a:r>
              <a:rPr lang="en-US" sz="2000" dirty="0"/>
              <a:t> 		c) transversal	d) ventral</a:t>
            </a:r>
          </a:p>
          <a:p>
            <a:endParaRPr lang="en-US" sz="2000" dirty="0"/>
          </a:p>
          <a:p>
            <a:r>
              <a:rPr lang="en-US" sz="2000" dirty="0"/>
              <a:t>5) </a:t>
            </a:r>
            <a:r>
              <a:rPr lang="en-US" sz="2000" b="1" dirty="0" err="1"/>
              <a:t>Escoja</a:t>
            </a:r>
            <a:r>
              <a:rPr lang="en-US" sz="2000" b="1" dirty="0"/>
              <a:t> las palabras entre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paréntesis</a:t>
            </a:r>
            <a:r>
              <a:rPr lang="en-US" sz="2000" b="1" dirty="0"/>
              <a:t> que </a:t>
            </a:r>
            <a:r>
              <a:rPr lang="en-US" sz="2000" b="1" dirty="0" err="1"/>
              <a:t>hacen</a:t>
            </a:r>
            <a:r>
              <a:rPr lang="en-US" sz="2000" b="1" dirty="0"/>
              <a:t> la </a:t>
            </a:r>
            <a:r>
              <a:rPr lang="en-US" sz="2000" b="1" dirty="0" err="1"/>
              <a:t>aseveración</a:t>
            </a:r>
            <a:r>
              <a:rPr lang="en-US" sz="2000" b="1" dirty="0"/>
              <a:t> </a:t>
            </a:r>
            <a:r>
              <a:rPr lang="en-US" sz="2000" b="1" dirty="0" err="1"/>
              <a:t>correcta</a:t>
            </a:r>
            <a:r>
              <a:rPr lang="en-US" sz="2000" b="1" dirty="0"/>
              <a:t>:</a:t>
            </a:r>
          </a:p>
          <a:p>
            <a:r>
              <a:rPr lang="en-US" sz="2000" dirty="0"/>
              <a:t>La </a:t>
            </a:r>
            <a:r>
              <a:rPr lang="en-US" sz="2000" dirty="0" err="1"/>
              <a:t>cavidad</a:t>
            </a:r>
            <a:r>
              <a:rPr lang="en-US" sz="2000" dirty="0"/>
              <a:t> corporal dorsal </a:t>
            </a:r>
            <a:r>
              <a:rPr lang="en-US" sz="2000" dirty="0" err="1"/>
              <a:t>puede</a:t>
            </a:r>
            <a:r>
              <a:rPr lang="en-US" sz="2000" dirty="0"/>
              <a:t> </a:t>
            </a:r>
            <a:r>
              <a:rPr lang="en-US" sz="2000" dirty="0" err="1"/>
              <a:t>dividirse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(a) cranial, b) </a:t>
            </a:r>
            <a:r>
              <a:rPr lang="en-US" sz="2000" dirty="0" err="1"/>
              <a:t>torácica</a:t>
            </a:r>
            <a:r>
              <a:rPr lang="en-US" sz="2000" dirty="0"/>
              <a:t>); la </a:t>
            </a:r>
            <a:r>
              <a:rPr lang="en-US" sz="2000" dirty="0" err="1"/>
              <a:t>cual</a:t>
            </a:r>
            <a:r>
              <a:rPr lang="en-US" sz="2000" dirty="0"/>
              <a:t> </a:t>
            </a:r>
            <a:r>
              <a:rPr lang="en-US" sz="2000" dirty="0" err="1"/>
              <a:t>contiene</a:t>
            </a:r>
            <a:r>
              <a:rPr lang="en-US" sz="2000" dirty="0"/>
              <a:t> al </a:t>
            </a:r>
            <a:r>
              <a:rPr lang="en-US" sz="2000" dirty="0" err="1"/>
              <a:t>encéfalo</a:t>
            </a:r>
            <a:r>
              <a:rPr lang="en-US" sz="2000" dirty="0"/>
              <a:t>, y la </a:t>
            </a:r>
            <a:r>
              <a:rPr lang="en-US" sz="2000" dirty="0" err="1"/>
              <a:t>cavidad</a:t>
            </a:r>
            <a:r>
              <a:rPr lang="en-US" sz="2000" dirty="0"/>
              <a:t> (c) sural,  d) vertebral) que </a:t>
            </a:r>
            <a:r>
              <a:rPr lang="en-US" sz="2000" dirty="0" err="1"/>
              <a:t>contiene</a:t>
            </a:r>
            <a:r>
              <a:rPr lang="en-US" sz="2000" dirty="0"/>
              <a:t> el </a:t>
            </a:r>
            <a:r>
              <a:rPr lang="en-US" sz="2000" dirty="0" err="1"/>
              <a:t>cordón</a:t>
            </a:r>
            <a:r>
              <a:rPr lang="en-US" sz="2000" dirty="0"/>
              <a:t> </a:t>
            </a:r>
            <a:r>
              <a:rPr lang="en-US" sz="2000" dirty="0" err="1"/>
              <a:t>espinal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4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D87F-D34E-1F49-BAFD-B13CFA68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5964F-B81D-F646-9865-EF415F229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Describir</a:t>
            </a:r>
            <a:r>
              <a:rPr lang="en-US" dirty="0"/>
              <a:t> la </a:t>
            </a:r>
            <a:r>
              <a:rPr lang="en-US" dirty="0" err="1"/>
              <a:t>posición</a:t>
            </a:r>
            <a:r>
              <a:rPr lang="en-US" dirty="0"/>
              <a:t> </a:t>
            </a:r>
            <a:r>
              <a:rPr lang="en-US" dirty="0" err="1"/>
              <a:t>anatómica</a:t>
            </a:r>
            <a:endParaRPr lang="en-US" dirty="0"/>
          </a:p>
          <a:p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terminología</a:t>
            </a:r>
            <a:r>
              <a:rPr lang="en-US" dirty="0"/>
              <a:t> </a:t>
            </a:r>
            <a:r>
              <a:rPr lang="en-US" dirty="0" err="1"/>
              <a:t>anatómica</a:t>
            </a:r>
            <a:r>
              <a:rPr lang="en-US" dirty="0"/>
              <a:t> </a:t>
            </a:r>
            <a:r>
              <a:rPr lang="en-US" dirty="0" err="1"/>
              <a:t>apropiada</a:t>
            </a:r>
            <a:r>
              <a:rPr lang="en-US" dirty="0"/>
              <a:t> para las </a:t>
            </a:r>
            <a:r>
              <a:rPr lang="en-US" dirty="0" err="1"/>
              <a:t>regiones</a:t>
            </a:r>
            <a:r>
              <a:rPr lang="en-US" dirty="0"/>
              <a:t>, </a:t>
            </a:r>
            <a:r>
              <a:rPr lang="en-US" dirty="0" err="1"/>
              <a:t>orientación</a:t>
            </a:r>
            <a:r>
              <a:rPr lang="en-US" dirty="0"/>
              <a:t>, </a:t>
            </a:r>
            <a:r>
              <a:rPr lang="en-US" dirty="0" err="1"/>
              <a:t>dirección</a:t>
            </a:r>
            <a:r>
              <a:rPr lang="en-US" dirty="0"/>
              <a:t> y </a:t>
            </a:r>
            <a:r>
              <a:rPr lang="en-US" dirty="0" err="1"/>
              <a:t>planos</a:t>
            </a:r>
            <a:r>
              <a:rPr lang="en-US" dirty="0"/>
              <a:t> corporals</a:t>
            </a:r>
          </a:p>
          <a:p>
            <a:r>
              <a:rPr lang="en-US" dirty="0" err="1"/>
              <a:t>Nombrar</a:t>
            </a:r>
            <a:r>
              <a:rPr lang="en-US" dirty="0"/>
              <a:t> las </a:t>
            </a:r>
            <a:r>
              <a:rPr lang="en-US" dirty="0" err="1"/>
              <a:t>cavidades</a:t>
            </a:r>
            <a:r>
              <a:rPr lang="en-US" dirty="0"/>
              <a:t> e </a:t>
            </a:r>
            <a:r>
              <a:rPr lang="en-US" dirty="0" err="1"/>
              <a:t>indicar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órganos</a:t>
            </a:r>
            <a:r>
              <a:rPr lang="en-US" dirty="0"/>
              <a:t> </a:t>
            </a:r>
            <a:r>
              <a:rPr lang="en-US" dirty="0" err="1"/>
              <a:t>correspondientes</a:t>
            </a:r>
            <a:endParaRPr lang="en-US" dirty="0"/>
          </a:p>
          <a:p>
            <a:r>
              <a:rPr lang="en-US" dirty="0" err="1"/>
              <a:t>Nombrar</a:t>
            </a:r>
            <a:r>
              <a:rPr lang="en-US" dirty="0"/>
              <a:t> y </a:t>
            </a:r>
            <a:r>
              <a:rPr lang="en-US" dirty="0" err="1"/>
              <a:t>describir</a:t>
            </a:r>
            <a:r>
              <a:rPr lang="en-US" dirty="0"/>
              <a:t> las </a:t>
            </a:r>
            <a:r>
              <a:rPr lang="en-US" dirty="0" err="1"/>
              <a:t>membranas</a:t>
            </a:r>
            <a:r>
              <a:rPr lang="en-US" dirty="0"/>
              <a:t> </a:t>
            </a:r>
            <a:r>
              <a:rPr lang="en-US" dirty="0" err="1"/>
              <a:t>serosas</a:t>
            </a:r>
            <a:r>
              <a:rPr lang="en-US" dirty="0"/>
              <a:t> de las </a:t>
            </a:r>
            <a:r>
              <a:rPr lang="en-US" dirty="0" err="1"/>
              <a:t>cavidades</a:t>
            </a:r>
            <a:r>
              <a:rPr lang="en-US" dirty="0"/>
              <a:t> </a:t>
            </a:r>
            <a:r>
              <a:rPr lang="en-US" dirty="0" err="1"/>
              <a:t>ventrales</a:t>
            </a:r>
            <a:endParaRPr lang="en-US" dirty="0"/>
          </a:p>
          <a:p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cuadrantes</a:t>
            </a:r>
            <a:r>
              <a:rPr lang="en-US" dirty="0"/>
              <a:t> y regions </a:t>
            </a:r>
            <a:r>
              <a:rPr lang="en-US" dirty="0" err="1"/>
              <a:t>abdominopélvicas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modelo</a:t>
            </a:r>
            <a:r>
              <a:rPr lang="en-US" dirty="0"/>
              <a:t> de torso e </a:t>
            </a:r>
            <a:r>
              <a:rPr lang="en-US" dirty="0" err="1"/>
              <a:t>imagenes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22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marcas</a:t>
            </a:r>
            <a:r>
              <a:rPr lang="en-US" dirty="0"/>
              <a:t> de </a:t>
            </a:r>
            <a:r>
              <a:rPr lang="en-US" dirty="0" err="1"/>
              <a:t>Superficie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23509-C631-E74A-878D-0CF727598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212" y="713989"/>
            <a:ext cx="7933671" cy="60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5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86667" cy="16933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Anatomía</a:t>
            </a:r>
            <a:r>
              <a:rPr lang="en-US" dirty="0"/>
              <a:t> y </a:t>
            </a:r>
            <a:r>
              <a:rPr lang="en-US" dirty="0" err="1"/>
              <a:t>marcas</a:t>
            </a:r>
            <a:r>
              <a:rPr lang="en-US" dirty="0"/>
              <a:t> de </a:t>
            </a:r>
            <a:r>
              <a:rPr lang="en-US" dirty="0" err="1"/>
              <a:t>Superficie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C2F22-4092-7E4F-B372-198555CB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Terminología</a:t>
            </a:r>
            <a:r>
              <a:rPr lang="en-US" dirty="0"/>
              <a:t> </a:t>
            </a:r>
            <a:r>
              <a:rPr lang="en-US" dirty="0" err="1"/>
              <a:t>Anatómica</a:t>
            </a:r>
            <a:r>
              <a:rPr lang="en-US" dirty="0"/>
              <a:t> – </a:t>
            </a:r>
            <a:r>
              <a:rPr lang="en-US" dirty="0" err="1"/>
              <a:t>Orientación</a:t>
            </a:r>
            <a:r>
              <a:rPr lang="en-US" dirty="0"/>
              <a:t> corporal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4F9A9-2837-6649-9E24-692994B2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66" y="1032933"/>
            <a:ext cx="75861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Planos</a:t>
            </a:r>
            <a:r>
              <a:rPr lang="en-US" dirty="0"/>
              <a:t> corporals con </a:t>
            </a:r>
            <a:r>
              <a:rPr lang="en-US" dirty="0" err="1"/>
              <a:t>su</a:t>
            </a:r>
            <a:r>
              <a:rPr lang="en-US" dirty="0"/>
              <a:t>  MRI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F597A-7B5D-4F46-BD7E-A9785071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769" y="660400"/>
            <a:ext cx="8263467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4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Secciones</a:t>
            </a:r>
            <a:r>
              <a:rPr lang="en-US" dirty="0"/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98576-BEAB-AE46-AABC-76E1AE86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635000"/>
            <a:ext cx="829733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0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Cavidades</a:t>
            </a:r>
            <a:r>
              <a:rPr lang="en-US" dirty="0"/>
              <a:t> </a:t>
            </a:r>
            <a:r>
              <a:rPr lang="en-US" dirty="0" err="1"/>
              <a:t>ventrales</a:t>
            </a:r>
            <a:r>
              <a:rPr lang="en-US" dirty="0"/>
              <a:t> y dorsalis y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divisiones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05BC8-65B4-8443-83C5-466B5216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966" y="889000"/>
            <a:ext cx="86106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7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6C8-E0E8-CE43-8FA7-CA4A620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0"/>
            <a:ext cx="10515600" cy="6462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Membranas</a:t>
            </a:r>
            <a:r>
              <a:rPr lang="en-US" dirty="0"/>
              <a:t> </a:t>
            </a:r>
            <a:r>
              <a:rPr lang="en-US" dirty="0" err="1"/>
              <a:t>Serosas</a:t>
            </a:r>
            <a:r>
              <a:rPr lang="en-US" dirty="0"/>
              <a:t> de </a:t>
            </a:r>
            <a:r>
              <a:rPr lang="en-US" dirty="0" err="1"/>
              <a:t>cavidades</a:t>
            </a:r>
            <a:r>
              <a:rPr lang="en-US" dirty="0"/>
              <a:t> </a:t>
            </a:r>
            <a:r>
              <a:rPr lang="en-US" dirty="0" err="1"/>
              <a:t>ventrales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5FFB4-8313-FE48-8B14-B208FAEA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583" y="764790"/>
            <a:ext cx="8075083" cy="59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226</Words>
  <Application>Microsoft Macintosh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1- Introducción Anatomía y Fisiología</vt:lpstr>
      <vt:lpstr>Objetivos</vt:lpstr>
      <vt:lpstr>Anatomía y marcas de Superficie</vt:lpstr>
      <vt:lpstr>Anatomía y marcas de Superficie</vt:lpstr>
      <vt:lpstr>Terminología Anatómica – Orientación corporal</vt:lpstr>
      <vt:lpstr>Planos corporals con su  MRI</vt:lpstr>
      <vt:lpstr>Secciones ?</vt:lpstr>
      <vt:lpstr>Cavidades ventrales y dorsalis y sus divisiones</vt:lpstr>
      <vt:lpstr>Membranas Serosas de cavidades ventrales</vt:lpstr>
      <vt:lpstr>Cuadrantes abdominopélvicos</vt:lpstr>
      <vt:lpstr>Abdominopelvic regions</vt:lpstr>
      <vt:lpstr>Otras cavidades corporales</vt:lpstr>
      <vt:lpstr>Repaso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Anatomía y Fisiología</dc:title>
  <dc:creator>JOSE A. CARDE SERRANO</dc:creator>
  <cp:lastModifiedBy>JOSE A. CARDE SERRANO</cp:lastModifiedBy>
  <cp:revision>7</cp:revision>
  <dcterms:created xsi:type="dcterms:W3CDTF">2018-08-14T15:00:00Z</dcterms:created>
  <dcterms:modified xsi:type="dcterms:W3CDTF">2018-08-14T18:23:09Z</dcterms:modified>
</cp:coreProperties>
</file>