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71" r:id="rId3"/>
    <p:sldId id="292" r:id="rId4"/>
    <p:sldId id="257" r:id="rId5"/>
    <p:sldId id="288" r:id="rId6"/>
    <p:sldId id="302" r:id="rId7"/>
    <p:sldId id="270" r:id="rId8"/>
    <p:sldId id="290" r:id="rId9"/>
    <p:sldId id="282" r:id="rId10"/>
    <p:sldId id="303" r:id="rId11"/>
    <p:sldId id="304" r:id="rId12"/>
    <p:sldId id="305" r:id="rId13"/>
    <p:sldId id="306" r:id="rId14"/>
    <p:sldId id="307" r:id="rId15"/>
    <p:sldId id="308" r:id="rId16"/>
    <p:sldId id="332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31" r:id="rId25"/>
    <p:sldId id="316" r:id="rId26"/>
    <p:sldId id="317" r:id="rId27"/>
    <p:sldId id="318" r:id="rId28"/>
    <p:sldId id="330" r:id="rId29"/>
    <p:sldId id="319" r:id="rId30"/>
    <p:sldId id="320" r:id="rId31"/>
    <p:sldId id="321" r:id="rId32"/>
    <p:sldId id="322" r:id="rId33"/>
    <p:sldId id="323" r:id="rId34"/>
    <p:sldId id="324" r:id="rId35"/>
    <p:sldId id="329" r:id="rId36"/>
    <p:sldId id="325" r:id="rId37"/>
    <p:sldId id="326" r:id="rId38"/>
    <p:sldId id="328" r:id="rId39"/>
    <p:sldId id="327" r:id="rId40"/>
    <p:sldId id="266" r:id="rId41"/>
    <p:sldId id="33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0"/>
    <p:restoredTop sz="90909"/>
  </p:normalViewPr>
  <p:slideViewPr>
    <p:cSldViewPr snapToGrid="0" snapToObjects="1">
      <p:cViewPr varScale="1">
        <p:scale>
          <a:sx n="90" d="100"/>
          <a:sy n="90" d="100"/>
        </p:scale>
        <p:origin x="24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7AF5-2BC1-6240-A3F3-09DCAF9A9959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A17E3-100D-5549-841F-83E5D919F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2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A17E3-100D-5549-841F-83E5D919F9D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45D62-633D-1841-AFB2-8EE04589C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A519E68-FAC9-BD47-BA94-20D3C5B49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AB5E09-061C-9F40-92C2-53886F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EC0B87-289A-3F47-8AA3-E22B89B9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9ADE5C-0331-CF4B-A2FD-5099690A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13B52-7EC0-064E-B86C-C6990678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B49A02-1B89-EF43-B43F-61871D67B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ED2BF9-DFE5-CA48-A5C1-737CB92A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9A6332-3268-8E43-BEA3-421F3B1D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8F2C65-340E-8F4D-9C82-7302C4D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7B1A594-4D10-AB4F-98BD-75DAA18B3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2ECA83-B128-9E4C-AA64-7A300707E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10AC7-09FC-D54D-8FFE-2D72D267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EB3E5A-75AA-3E48-8A1A-6417A4D6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EDCF66-8478-3145-8A16-0186646B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5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DFE10C-E7EE-234B-B28E-C78B0214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E1AF35-A74E-5843-950B-D563F985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086CD2-8B7D-ED44-BA67-90F9E2C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1419EB-1B23-D048-9CD7-8860A145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26BA1A-DD4B-9C4B-954F-A070FC09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C30E0-A57E-D542-8215-9C669443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1DB761-143B-2945-A0DE-6CD9D371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6B3293-6ECB-EF4D-9A80-3E9783EE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7B0499-1732-1645-A833-866FAB24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60A255-5F87-B24C-A066-5B566A01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6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BFBEAF-579B-DA48-93B7-61F16BB0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1B3E32-44B5-1E4E-941B-42AA4F109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1F6EDD-5C10-6E40-8047-CAA1F97A0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9D707B-01EC-3E47-A4EA-5A1CD64B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6A0B1D-298C-324A-9AEA-C9E8D84F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625AC3-1A6D-C945-991B-2AFB9952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872CBB-01CD-C04D-A5BE-2DD78592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61518E-EB49-E74C-B995-3B5F1C8EE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105F507-68D5-4147-B9B4-A73AA610E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A98C478-1BFE-AC4C-8D2D-2B241E1DE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F3AAE3-34BC-2341-BB27-DF751BE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CC78B26-B90D-B042-84BE-B64F68AD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E638AA-6A3B-1245-AE21-CAD55A03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319ED7-1805-D144-89C3-A4F63A7D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AD49B-CF44-B74E-BC92-B24E4519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D682958-D7D2-3A4D-B79F-A1DBB143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BF5FD67-7921-B243-BFFA-58C8EE01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910180B-9A22-3248-BF1A-9D6C2475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6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1516F13-D82F-3E46-831C-534BE0C5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849A49-1080-E14F-A826-F112CF5B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1E55C3-AEF0-434C-8195-9B6CCC52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1990A-E4A0-3241-89C6-1D88D843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4DACF2-500A-DE46-9624-3D26DF5D7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9CB2B4F-C99B-C343-8066-F06D9A53D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81BABA-CD72-1B4F-A500-CF2074FA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C5BC3D-53FB-9A4E-84D8-81B19B5B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0AF5B8-913F-0341-80C2-EB96C21F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8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B35F6-32C9-1443-AEC6-92C70C35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9592DD-1AD5-6646-A6EE-3E1F4C4D2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B23012-CE0F-364E-8416-B6A38A394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0314860-479E-F64F-AE09-BED9954B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10/2/18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EF341E-BBC2-B640-A223-7881CD1C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246107-2923-194C-9FAF-62601ACC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933F88F-0C94-6846-8714-4BF8D73F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B19FBD-09B0-3146-91DC-44F5584C0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218CE7-65C2-4F45-AD8B-D5CDF1569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5C87-6B23-D444-9B61-7E626F52FA9D}" type="datetimeFigureOut">
              <a:rPr lang="en-US" smtClean="0"/>
              <a:t>10/2/18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903589-9F3B-4649-8BD5-E313A4AAD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61291-633D-5242-AFCB-C579AD13C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8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notesonzoology.com/phylum-chordata/pigeon-phylum-chordata/muscular-system-of-pigeons-with-diagram-chordata-zoology/800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2E84C5-56B9-BB4D-9AF3-908AF488C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7" y="237062"/>
            <a:ext cx="4730725" cy="6052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BC217E-A6AB-964F-815D-BB24EF74E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0174" y="203345"/>
            <a:ext cx="6565515" cy="2387600"/>
          </a:xfrm>
        </p:spPr>
        <p:txBody>
          <a:bodyPr>
            <a:normAutofit/>
          </a:bodyPr>
          <a:lstStyle/>
          <a:p>
            <a:r>
              <a:rPr lang="en-US" dirty="0"/>
              <a:t>13- </a:t>
            </a:r>
            <a:r>
              <a:rPr lang="en-US" dirty="0" err="1"/>
              <a:t>Anatomía</a:t>
            </a:r>
            <a:r>
              <a:rPr lang="en-US" dirty="0"/>
              <a:t> </a:t>
            </a:r>
            <a:r>
              <a:rPr lang="en-US" dirty="0" err="1"/>
              <a:t>Gruesa</a:t>
            </a:r>
            <a:r>
              <a:rPr lang="en-US" dirty="0"/>
              <a:t> - Muscular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F97B9B-721C-F448-A077-B24EC0E42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0" y="2924705"/>
            <a:ext cx="7078133" cy="1655762"/>
          </a:xfrm>
        </p:spPr>
        <p:txBody>
          <a:bodyPr/>
          <a:lstStyle/>
          <a:p>
            <a:r>
              <a:rPr lang="en-US" dirty="0"/>
              <a:t>Biol. 3793 – </a:t>
            </a:r>
            <a:r>
              <a:rPr lang="en-US" dirty="0" err="1"/>
              <a:t>Laboratorio</a:t>
            </a:r>
            <a:r>
              <a:rPr lang="en-US" dirty="0"/>
              <a:t> de </a:t>
            </a:r>
            <a:r>
              <a:rPr lang="en-US" dirty="0" err="1"/>
              <a:t>Anatomía</a:t>
            </a:r>
            <a:r>
              <a:rPr lang="en-US" dirty="0"/>
              <a:t> y </a:t>
            </a:r>
            <a:r>
              <a:rPr lang="en-US" dirty="0" err="1"/>
              <a:t>Fisiología</a:t>
            </a:r>
            <a:r>
              <a:rPr lang="en-US" dirty="0"/>
              <a:t> 1</a:t>
            </a:r>
          </a:p>
          <a:p>
            <a:r>
              <a:rPr lang="en-US" dirty="0"/>
              <a:t>UPR - Aguadilla</a:t>
            </a:r>
          </a:p>
          <a:p>
            <a:r>
              <a:rPr lang="en-US" dirty="0"/>
              <a:t>JA </a:t>
            </a:r>
            <a:r>
              <a:rPr lang="en-US" dirty="0" err="1"/>
              <a:t>Cardé</a:t>
            </a:r>
            <a:r>
              <a:rPr lang="en-US" dirty="0"/>
              <a:t>, PhD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5207607-A38C-3045-92EF-03376D0E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467" y="6070350"/>
            <a:ext cx="880532" cy="787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6712067-0C28-9D48-B7ED-C81D6C62BD01}"/>
              </a:ext>
            </a:extLst>
          </p:cNvPr>
          <p:cNvSpPr txBox="1"/>
          <p:nvPr/>
        </p:nvSpPr>
        <p:spPr>
          <a:xfrm>
            <a:off x="152397" y="6267089"/>
            <a:ext cx="473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Mariel E.N., </a:t>
            </a:r>
            <a:r>
              <a:rPr lang="en-US" sz="1400" dirty="0" err="1"/>
              <a:t>et.al</a:t>
            </a:r>
            <a:r>
              <a:rPr lang="en-US" sz="1400" dirty="0"/>
              <a:t>, Human Anatomy &amp;Physiology Laboratory</a:t>
            </a:r>
          </a:p>
          <a:p>
            <a:r>
              <a:rPr lang="en-US" sz="1400" dirty="0"/>
              <a:t>Manual Cat Version, 11</a:t>
            </a:r>
            <a:r>
              <a:rPr lang="en-US" sz="1400" baseline="30000" dirty="0"/>
              <a:t>th</a:t>
            </a:r>
            <a:r>
              <a:rPr lang="en-US" sz="1400" dirty="0"/>
              <a:t> Ed, Pearson, 2014.</a:t>
            </a:r>
          </a:p>
        </p:txBody>
      </p:sp>
    </p:spTree>
    <p:extLst>
      <p:ext uri="{BB962C8B-B14F-4D97-AF65-F5344CB8AC3E}">
        <p14:creationId xmlns:p14="http://schemas.microsoft.com/office/powerpoint/2010/main" val="408533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0" y="2043113"/>
            <a:ext cx="9984047" cy="4814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13" y="59963"/>
            <a:ext cx="5576450" cy="268594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996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1ABA6D-D6C5-3E44-BB21-5129B58FEF17}"/>
              </a:ext>
            </a:extLst>
          </p:cNvPr>
          <p:cNvSpPr txBox="1"/>
          <p:nvPr/>
        </p:nvSpPr>
        <p:spPr>
          <a:xfrm>
            <a:off x="103518" y="693255"/>
            <a:ext cx="50378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/>
              <a:t>Tronco</a:t>
            </a: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M</a:t>
            </a:r>
            <a:r>
              <a:rPr lang="en-US" sz="2400" dirty="0"/>
              <a:t>over </a:t>
            </a:r>
            <a:r>
              <a:rPr lang="en-US" sz="2400" dirty="0" err="1"/>
              <a:t>columna</a:t>
            </a:r>
            <a:r>
              <a:rPr lang="en-US" sz="2400" dirty="0"/>
              <a:t> vertebral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Músculos</a:t>
            </a:r>
            <a:r>
              <a:rPr lang="en-US" sz="2400" dirty="0"/>
              <a:t> </a:t>
            </a:r>
            <a:r>
              <a:rPr lang="en-US" sz="2400" dirty="0" err="1"/>
              <a:t>torax</a:t>
            </a:r>
            <a:r>
              <a:rPr lang="en-US" sz="2400" dirty="0"/>
              <a:t> anterior, </a:t>
            </a:r>
            <a:r>
              <a:rPr lang="en-US" sz="2400" dirty="0" err="1"/>
              <a:t>costillas</a:t>
            </a:r>
            <a:r>
              <a:rPr lang="en-US" sz="2400" dirty="0"/>
              <a:t>, </a:t>
            </a:r>
            <a:r>
              <a:rPr lang="en-US" sz="2400" dirty="0" err="1"/>
              <a:t>cabeza</a:t>
            </a:r>
            <a:r>
              <a:rPr lang="en-US" sz="2400" dirty="0"/>
              <a:t> </a:t>
            </a:r>
            <a:r>
              <a:rPr lang="en-US" sz="2400" dirty="0" err="1"/>
              <a:t>extremidades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Músculos</a:t>
            </a:r>
            <a:r>
              <a:rPr lang="en-US" sz="2400" dirty="0"/>
              <a:t> pared abdominal, </a:t>
            </a:r>
            <a:r>
              <a:rPr lang="en-US" sz="2400" dirty="0" err="1"/>
              <a:t>columna</a:t>
            </a:r>
            <a:r>
              <a:rPr lang="en-US" sz="2400" dirty="0"/>
              <a:t>, </a:t>
            </a:r>
            <a:r>
              <a:rPr lang="en-US" sz="2400" dirty="0" err="1"/>
              <a:t>forman</a:t>
            </a:r>
            <a:r>
              <a:rPr lang="en-US" sz="2400" dirty="0"/>
              <a:t> pared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Tronco</a:t>
            </a:r>
            <a:r>
              <a:rPr lang="en-US" sz="2400" dirty="0"/>
              <a:t>: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Pectoral mayor/</a:t>
            </a:r>
            <a:r>
              <a:rPr lang="en-US" sz="2400" dirty="0" err="1"/>
              <a:t>menor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Deltoide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Intercostales</a:t>
            </a:r>
            <a:r>
              <a:rPr lang="en-US" sz="2400" dirty="0"/>
              <a:t> </a:t>
            </a:r>
            <a:r>
              <a:rPr lang="en-US" sz="2400" dirty="0" err="1"/>
              <a:t>int</a:t>
            </a:r>
            <a:r>
              <a:rPr lang="en-US" sz="2400" dirty="0"/>
              <a:t>/</a:t>
            </a:r>
            <a:r>
              <a:rPr lang="en-US" sz="2400" dirty="0" err="1"/>
              <a:t>ext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Diafragma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Abdominales</a:t>
            </a:r>
            <a:endParaRPr lang="en-US" sz="2400" dirty="0"/>
          </a:p>
          <a:p>
            <a:pPr marL="742950" lvl="1" indent="-285750">
              <a:buFontTx/>
              <a:buChar char="-"/>
            </a:pP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- </a:t>
            </a:r>
            <a:r>
              <a:rPr lang="en-US" dirty="0" err="1"/>
              <a:t>Tronco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01" y="992516"/>
            <a:ext cx="5876224" cy="40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899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- </a:t>
            </a:r>
            <a:r>
              <a:rPr lang="en-US" dirty="0" err="1"/>
              <a:t>Tronco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1" y="731527"/>
            <a:ext cx="10629130" cy="518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- </a:t>
            </a:r>
            <a:r>
              <a:rPr lang="en-US" dirty="0" err="1"/>
              <a:t>Tronco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43" y="0"/>
            <a:ext cx="625288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600"/>
            <a:ext cx="5422900" cy="447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572" y="672858"/>
            <a:ext cx="2622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Abdominales</a:t>
            </a:r>
            <a:endParaRPr lang="en-US" sz="2400" dirty="0"/>
          </a:p>
          <a:p>
            <a:r>
              <a:rPr lang="en-US" sz="2400" dirty="0"/>
              <a:t>Recto</a:t>
            </a:r>
          </a:p>
          <a:p>
            <a:r>
              <a:rPr lang="en-US" sz="2400" dirty="0" err="1"/>
              <a:t>Oblicuos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interno</a:t>
            </a:r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extenor</a:t>
            </a:r>
            <a:endParaRPr lang="en-US" sz="2400" dirty="0"/>
          </a:p>
          <a:p>
            <a:r>
              <a:rPr lang="en-US" sz="2400" dirty="0" err="1"/>
              <a:t>Transverso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80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- </a:t>
            </a:r>
            <a:r>
              <a:rPr lang="en-US" dirty="0" err="1"/>
              <a:t>Tronco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34287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Trapecio</a:t>
            </a:r>
            <a:endParaRPr lang="en-US" sz="2400" dirty="0"/>
          </a:p>
          <a:p>
            <a:r>
              <a:rPr lang="en-US" sz="2400" dirty="0"/>
              <a:t>Latissimus </a:t>
            </a:r>
            <a:r>
              <a:rPr lang="en-US" sz="2400" dirty="0" err="1"/>
              <a:t>dorsi</a:t>
            </a:r>
            <a:endParaRPr lang="en-US" sz="2400" dirty="0"/>
          </a:p>
          <a:p>
            <a:r>
              <a:rPr lang="en-US" sz="2400" dirty="0" err="1" smtClean="0"/>
              <a:t>Teres</a:t>
            </a:r>
            <a:r>
              <a:rPr lang="en-US" sz="2400" dirty="0"/>
              <a:t> </a:t>
            </a:r>
            <a:r>
              <a:rPr lang="en-US" sz="2400" dirty="0" smtClean="0"/>
              <a:t>Mayor</a:t>
            </a:r>
            <a:endParaRPr lang="en-US" dirty="0"/>
          </a:p>
          <a:p>
            <a:r>
              <a:rPr lang="en-US" sz="2400" dirty="0" err="1"/>
              <a:t>Demostrar</a:t>
            </a:r>
            <a:r>
              <a:rPr lang="en-US" sz="2400" dirty="0"/>
              <a:t>:</a:t>
            </a:r>
          </a:p>
          <a:p>
            <a:r>
              <a:rPr lang="en-US" sz="2400" b="1" dirty="0"/>
              <a:t>Latissimus </a:t>
            </a:r>
            <a:r>
              <a:rPr lang="en-US" sz="2400" b="1" dirty="0" err="1"/>
              <a:t>dorsi</a:t>
            </a:r>
            <a:endParaRPr lang="en-US" sz="2400" b="1" dirty="0"/>
          </a:p>
          <a:p>
            <a:r>
              <a:rPr lang="en-US" sz="2400" dirty="0" err="1"/>
              <a:t>Abduccion</a:t>
            </a:r>
            <a:r>
              <a:rPr lang="en-US" sz="2400" dirty="0"/>
              <a:t> del </a:t>
            </a:r>
            <a:r>
              <a:rPr lang="en-US" sz="2400" dirty="0" err="1"/>
              <a:t>brazo</a:t>
            </a:r>
            <a:r>
              <a:rPr lang="en-US" sz="2400" dirty="0"/>
              <a:t> y </a:t>
            </a:r>
            <a:r>
              <a:rPr lang="en-US" sz="2400" dirty="0" err="1"/>
              <a:t>extensión</a:t>
            </a:r>
            <a:r>
              <a:rPr lang="en-US" sz="2400" dirty="0"/>
              <a:t> del </a:t>
            </a:r>
            <a:r>
              <a:rPr lang="en-US" sz="2400" dirty="0" err="1"/>
              <a:t>codo</a:t>
            </a:r>
            <a:r>
              <a:rPr lang="en-US" sz="2400" dirty="0"/>
              <a:t>, </a:t>
            </a:r>
            <a:r>
              <a:rPr lang="en-US" sz="2400" dirty="0" err="1"/>
              <a:t>aducción</a:t>
            </a:r>
            <a:r>
              <a:rPr lang="en-US" sz="2400" dirty="0"/>
              <a:t> del </a:t>
            </a:r>
            <a:r>
              <a:rPr lang="en-US" sz="2400" dirty="0" err="1"/>
              <a:t>brazo</a:t>
            </a:r>
            <a:r>
              <a:rPr lang="en-US" sz="2400" dirty="0"/>
              <a:t> contra </a:t>
            </a:r>
            <a:r>
              <a:rPr lang="en-US" sz="2400" dirty="0" err="1"/>
              <a:t>resistencia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 err="1"/>
              <a:t>Deltoide</a:t>
            </a:r>
            <a:r>
              <a:rPr lang="en-US" sz="2400" dirty="0"/>
              <a:t>: </a:t>
            </a:r>
            <a:r>
              <a:rPr lang="en-US" sz="2400" dirty="0" err="1"/>
              <a:t>abducción</a:t>
            </a:r>
            <a:r>
              <a:rPr lang="en-US" sz="2400" dirty="0"/>
              <a:t> con </a:t>
            </a:r>
            <a:r>
              <a:rPr lang="en-US" sz="2400" dirty="0" err="1"/>
              <a:t>resistencia</a:t>
            </a:r>
            <a:endParaRPr lang="en-US" sz="2400" dirty="0"/>
          </a:p>
          <a:p>
            <a:endParaRPr lang="en-US" sz="2400" dirty="0"/>
          </a:p>
          <a:p>
            <a:r>
              <a:rPr lang="en-US" sz="2400" b="1" dirty="0" err="1"/>
              <a:t>Trapecio</a:t>
            </a:r>
            <a:r>
              <a:rPr lang="en-US" sz="2400" dirty="0"/>
              <a:t>: </a:t>
            </a:r>
            <a:r>
              <a:rPr lang="en-US" sz="2400" dirty="0" err="1"/>
              <a:t>elevar</a:t>
            </a:r>
            <a:r>
              <a:rPr lang="en-US" sz="2400" dirty="0"/>
              <a:t> </a:t>
            </a:r>
            <a:r>
              <a:rPr lang="en-US" sz="2400" dirty="0" err="1"/>
              <a:t>hombros</a:t>
            </a:r>
            <a:r>
              <a:rPr lang="en-US" sz="2400" dirty="0"/>
              <a:t> con </a:t>
            </a:r>
            <a:r>
              <a:rPr lang="en-US" sz="2400" dirty="0" err="1"/>
              <a:t>resistencia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23" y="1176257"/>
            <a:ext cx="8396377" cy="453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59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- </a:t>
            </a:r>
            <a:r>
              <a:rPr lang="en-US" dirty="0" err="1"/>
              <a:t>Tronco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26224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Trapecio</a:t>
            </a:r>
            <a:endParaRPr lang="en-US" sz="2400" dirty="0"/>
          </a:p>
          <a:p>
            <a:r>
              <a:rPr lang="en-US" sz="2400" dirty="0"/>
              <a:t>Latissimus </a:t>
            </a:r>
            <a:r>
              <a:rPr lang="en-US" sz="2400" dirty="0" err="1"/>
              <a:t>dorsi</a:t>
            </a:r>
            <a:endParaRPr lang="en-US" sz="2400" dirty="0"/>
          </a:p>
          <a:p>
            <a:r>
              <a:rPr lang="en-US" sz="2400" dirty="0" err="1"/>
              <a:t>Teres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Mayor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38" y="731527"/>
            <a:ext cx="9057172" cy="582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67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- </a:t>
            </a:r>
            <a:r>
              <a:rPr lang="en-US" dirty="0" err="1"/>
              <a:t>Tronco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26224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Trapecio</a:t>
            </a:r>
            <a:endParaRPr lang="en-US" sz="2400" dirty="0"/>
          </a:p>
          <a:p>
            <a:r>
              <a:rPr lang="en-US" sz="2400" dirty="0"/>
              <a:t>Latissimus </a:t>
            </a:r>
            <a:r>
              <a:rPr lang="en-US" sz="2400" dirty="0" err="1"/>
              <a:t>dorsi</a:t>
            </a:r>
            <a:endParaRPr lang="en-US" sz="2400" dirty="0"/>
          </a:p>
          <a:p>
            <a:r>
              <a:rPr lang="en-US" sz="2400" dirty="0" err="1"/>
              <a:t>Teres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Mayor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138" y="731527"/>
            <a:ext cx="9057172" cy="5824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393" y="1176257"/>
            <a:ext cx="9261608" cy="500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62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- </a:t>
            </a:r>
            <a:r>
              <a:rPr lang="en-US" dirty="0" err="1"/>
              <a:t>Tronco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26224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Levator</a:t>
            </a:r>
            <a:r>
              <a:rPr lang="en-US" sz="2400" dirty="0"/>
              <a:t> </a:t>
            </a:r>
            <a:r>
              <a:rPr lang="en-US" sz="2400" dirty="0" err="1"/>
              <a:t>escapular</a:t>
            </a:r>
            <a:endParaRPr lang="en-US" sz="2400" dirty="0"/>
          </a:p>
          <a:p>
            <a:r>
              <a:rPr lang="en-US" sz="2400" dirty="0" err="1"/>
              <a:t>Romboideo</a:t>
            </a:r>
            <a:endParaRPr lang="en-US" sz="2400" dirty="0"/>
          </a:p>
          <a:p>
            <a:r>
              <a:rPr lang="en-US" sz="2400" dirty="0" err="1"/>
              <a:t>Semiespinal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19" y="1035167"/>
            <a:ext cx="9098670" cy="47617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6888" y="2512495"/>
            <a:ext cx="28906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Actividad</a:t>
            </a:r>
            <a:r>
              <a:rPr lang="en-US" sz="2400" dirty="0" smtClean="0"/>
              <a:t> 2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Demostraciones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 smtClean="0"/>
              <a:t>Tronco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Latisimo</a:t>
            </a:r>
            <a:r>
              <a:rPr lang="en-US" sz="2400" dirty="0" smtClean="0"/>
              <a:t> </a:t>
            </a:r>
            <a:r>
              <a:rPr lang="en-US" sz="2400" dirty="0" err="1" smtClean="0"/>
              <a:t>dorsi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Deltoide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Pectoral mayor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1628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Superior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351703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Mueven</a:t>
            </a: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Brazo</a:t>
            </a:r>
            <a:r>
              <a:rPr lang="en-US" sz="2400" dirty="0"/>
              <a:t> y </a:t>
            </a:r>
            <a:r>
              <a:rPr lang="en-US" sz="2400" dirty="0" err="1"/>
              <a:t>codo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Tronco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Humero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Muñeca</a:t>
            </a:r>
            <a:r>
              <a:rPr lang="en-US" sz="2400" dirty="0"/>
              <a:t> y </a:t>
            </a:r>
            <a:r>
              <a:rPr lang="en-US" sz="2400" dirty="0" err="1"/>
              <a:t>mano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 smtClean="0"/>
              <a:t>Antebrazo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 smtClean="0"/>
              <a:t>Supinador</a:t>
            </a:r>
            <a:r>
              <a:rPr lang="en-US" sz="2400" dirty="0" smtClean="0"/>
              <a:t>/</a:t>
            </a:r>
            <a:r>
              <a:rPr lang="en-US" sz="2400" dirty="0" err="1" smtClean="0"/>
              <a:t>Pronador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 smtClean="0"/>
              <a:t>anconeo</a:t>
            </a:r>
            <a:endParaRPr lang="en-US" sz="2400" dirty="0" smtClean="0"/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Biceps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Triceps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Flexor carpi </a:t>
            </a:r>
            <a:r>
              <a:rPr lang="en-US" sz="2400" dirty="0" err="1" smtClean="0"/>
              <a:t>radialis</a:t>
            </a:r>
            <a:endParaRPr lang="en-US" sz="2400" dirty="0" smtClean="0"/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Palmaris </a:t>
            </a:r>
            <a:r>
              <a:rPr lang="en-US" sz="2400" dirty="0" err="1" smtClean="0"/>
              <a:t>longus</a:t>
            </a:r>
            <a:endParaRPr lang="en-US" sz="2400" dirty="0" smtClean="0"/>
          </a:p>
          <a:p>
            <a:pPr marL="800100" lvl="1" indent="-342900">
              <a:buFontTx/>
              <a:buChar char="-"/>
            </a:pPr>
            <a:r>
              <a:rPr lang="en-US" sz="2400" dirty="0" err="1" smtClean="0"/>
              <a:t>Muñeca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puño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Extensor </a:t>
            </a:r>
            <a:r>
              <a:rPr lang="en-US" sz="2400" dirty="0" err="1" smtClean="0"/>
              <a:t>digitorum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25" y="609600"/>
            <a:ext cx="80391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90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21" y="731527"/>
            <a:ext cx="8748504" cy="43672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Superior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8" y="925721"/>
            <a:ext cx="37147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Mueven</a:t>
            </a: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Brazo</a:t>
            </a:r>
            <a:r>
              <a:rPr lang="en-US" sz="2400" dirty="0"/>
              <a:t> y </a:t>
            </a:r>
            <a:r>
              <a:rPr lang="en-US" sz="2400" dirty="0" err="1"/>
              <a:t>codo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Tronco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Humero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Muñeca</a:t>
            </a:r>
            <a:r>
              <a:rPr lang="en-US" sz="2400" dirty="0"/>
              <a:t> y </a:t>
            </a:r>
            <a:r>
              <a:rPr lang="en-US" sz="2400" dirty="0" err="1"/>
              <a:t>mano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Antebrazo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Supinador</a:t>
            </a:r>
            <a:r>
              <a:rPr lang="en-US" sz="2400" dirty="0"/>
              <a:t>/</a:t>
            </a:r>
            <a:r>
              <a:rPr lang="en-US" sz="2400" dirty="0" err="1"/>
              <a:t>Pronador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anconeo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Biceps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Triceps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Flexor carpi </a:t>
            </a:r>
            <a:r>
              <a:rPr lang="en-US" sz="2400" dirty="0" err="1"/>
              <a:t>radialis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Palmaris </a:t>
            </a:r>
            <a:r>
              <a:rPr lang="en-US" sz="2400" dirty="0" err="1"/>
              <a:t>longus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Muñeca</a:t>
            </a:r>
            <a:r>
              <a:rPr lang="en-US" sz="2400" dirty="0"/>
              <a:t> y </a:t>
            </a:r>
            <a:r>
              <a:rPr lang="en-US" sz="2400" dirty="0" err="1"/>
              <a:t>puño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Extensor </a:t>
            </a:r>
            <a:r>
              <a:rPr lang="en-US" sz="2400" dirty="0" err="1" smtClean="0"/>
              <a:t>digitorum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95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0D87F-D34E-1F49-BAFD-B13CFA68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22" y="0"/>
            <a:ext cx="10515600" cy="804333"/>
          </a:xfrm>
        </p:spPr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55964F-B81D-F646-9865-EF415F229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89" y="1239132"/>
            <a:ext cx="11232444" cy="4351338"/>
          </a:xfrm>
        </p:spPr>
        <p:txBody>
          <a:bodyPr>
            <a:normAutofit/>
          </a:bodyPr>
          <a:lstStyle/>
          <a:p>
            <a:r>
              <a:rPr lang="en-US" dirty="0" err="1"/>
              <a:t>Definir</a:t>
            </a:r>
            <a:r>
              <a:rPr lang="en-US" dirty="0"/>
              <a:t> motor </a:t>
            </a:r>
            <a:r>
              <a:rPr lang="en-US" dirty="0" err="1"/>
              <a:t>primario</a:t>
            </a:r>
            <a:r>
              <a:rPr lang="en-US" dirty="0"/>
              <a:t> o </a:t>
            </a:r>
            <a:r>
              <a:rPr lang="en-US" dirty="0" err="1"/>
              <a:t>agonista</a:t>
            </a:r>
            <a:r>
              <a:rPr lang="en-US" dirty="0"/>
              <a:t>, </a:t>
            </a:r>
            <a:r>
              <a:rPr lang="en-US" dirty="0" err="1"/>
              <a:t>antagonista</a:t>
            </a:r>
            <a:r>
              <a:rPr lang="en-US" dirty="0"/>
              <a:t>, </a:t>
            </a:r>
            <a:r>
              <a:rPr lang="en-US" dirty="0" err="1"/>
              <a:t>sinergista</a:t>
            </a:r>
            <a:r>
              <a:rPr lang="en-US" dirty="0"/>
              <a:t> y </a:t>
            </a:r>
            <a:r>
              <a:rPr lang="en-US" dirty="0" err="1"/>
              <a:t>fijador</a:t>
            </a:r>
            <a:endParaRPr lang="en-US" dirty="0"/>
          </a:p>
          <a:p>
            <a:r>
              <a:rPr lang="en-US" dirty="0" err="1"/>
              <a:t>Mencionar</a:t>
            </a:r>
            <a:r>
              <a:rPr lang="en-US" dirty="0"/>
              <a:t> los </a:t>
            </a:r>
            <a:r>
              <a:rPr lang="en-US" dirty="0" err="1"/>
              <a:t>criterios</a:t>
            </a:r>
            <a:r>
              <a:rPr lang="en-US" dirty="0"/>
              <a:t> </a:t>
            </a:r>
            <a:r>
              <a:rPr lang="en-US" dirty="0" err="1"/>
              <a:t>usados</a:t>
            </a:r>
            <a:r>
              <a:rPr lang="en-US" dirty="0"/>
              <a:t> para </a:t>
            </a:r>
            <a:r>
              <a:rPr lang="en-US" dirty="0" err="1"/>
              <a:t>nombrar</a:t>
            </a:r>
            <a:r>
              <a:rPr lang="en-US" dirty="0"/>
              <a:t> </a:t>
            </a:r>
            <a:r>
              <a:rPr lang="en-US" dirty="0" err="1"/>
              <a:t>músculos</a:t>
            </a:r>
            <a:r>
              <a:rPr lang="en-US" dirty="0"/>
              <a:t> </a:t>
            </a:r>
            <a:r>
              <a:rPr lang="en-US" dirty="0" err="1"/>
              <a:t>esqueletales</a:t>
            </a:r>
            <a:endParaRPr lang="en-US" dirty="0"/>
          </a:p>
          <a:p>
            <a:r>
              <a:rPr lang="en-US" dirty="0" err="1"/>
              <a:t>Identificar</a:t>
            </a:r>
            <a:r>
              <a:rPr lang="en-US" dirty="0"/>
              <a:t> los </a:t>
            </a:r>
            <a:r>
              <a:rPr lang="en-US" dirty="0" err="1"/>
              <a:t>principales</a:t>
            </a:r>
            <a:r>
              <a:rPr lang="en-US" dirty="0"/>
              <a:t> </a:t>
            </a:r>
            <a:r>
              <a:rPr lang="en-US" dirty="0" err="1"/>
              <a:t>músculos</a:t>
            </a:r>
            <a:r>
              <a:rPr lang="en-US" dirty="0"/>
              <a:t> del </a:t>
            </a:r>
            <a:r>
              <a:rPr lang="en-US" dirty="0" err="1"/>
              <a:t>cuerpo</a:t>
            </a:r>
            <a:r>
              <a:rPr lang="en-US" dirty="0"/>
              <a:t> </a:t>
            </a:r>
            <a:r>
              <a:rPr lang="en-US" dirty="0" err="1"/>
              <a:t>humano</a:t>
            </a:r>
            <a:r>
              <a:rPr lang="en-US" dirty="0"/>
              <a:t> en un </a:t>
            </a:r>
            <a:r>
              <a:rPr lang="en-US" dirty="0" err="1"/>
              <a:t>modelo</a:t>
            </a:r>
            <a:r>
              <a:rPr lang="en-US" dirty="0"/>
              <a:t> de torso, cadaver, </a:t>
            </a:r>
            <a:r>
              <a:rPr lang="en-US" dirty="0" err="1"/>
              <a:t>imagen</a:t>
            </a:r>
            <a:r>
              <a:rPr lang="en-US" dirty="0"/>
              <a:t> y </a:t>
            </a:r>
            <a:r>
              <a:rPr lang="en-US" dirty="0" err="1"/>
              <a:t>establecer</a:t>
            </a:r>
            <a:r>
              <a:rPr lang="en-US" dirty="0"/>
              <a:t> la </a:t>
            </a:r>
            <a:r>
              <a:rPr lang="en-US" dirty="0" err="1"/>
              <a:t>función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uno</a:t>
            </a:r>
            <a:endParaRPr lang="en-US" dirty="0"/>
          </a:p>
          <a:p>
            <a:r>
              <a:rPr lang="en-US" dirty="0" err="1"/>
              <a:t>Nombrar</a:t>
            </a:r>
            <a:r>
              <a:rPr lang="en-US" dirty="0"/>
              <a:t> </a:t>
            </a:r>
            <a:r>
              <a:rPr lang="en-US" dirty="0" err="1"/>
              <a:t>origen</a:t>
            </a:r>
            <a:r>
              <a:rPr lang="en-US" dirty="0"/>
              <a:t> e </a:t>
            </a:r>
            <a:r>
              <a:rPr lang="en-US" dirty="0" err="1"/>
              <a:t>inserción</a:t>
            </a:r>
            <a:r>
              <a:rPr lang="en-US" dirty="0"/>
              <a:t> de los </a:t>
            </a:r>
            <a:r>
              <a:rPr lang="en-US" dirty="0" err="1"/>
              <a:t>músculos</a:t>
            </a:r>
            <a:r>
              <a:rPr lang="en-US" dirty="0"/>
              <a:t> </a:t>
            </a:r>
            <a:r>
              <a:rPr lang="en-US" dirty="0" err="1"/>
              <a:t>requeridos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instructor</a:t>
            </a:r>
          </a:p>
          <a:p>
            <a:r>
              <a:rPr lang="en-US" dirty="0" err="1"/>
              <a:t>Explicar</a:t>
            </a:r>
            <a:r>
              <a:rPr lang="en-US" dirty="0"/>
              <a:t> la </a:t>
            </a:r>
            <a:r>
              <a:rPr lang="en-US" dirty="0" err="1"/>
              <a:t>acción</a:t>
            </a:r>
            <a:r>
              <a:rPr lang="en-US" dirty="0"/>
              <a:t> muscular </a:t>
            </a:r>
            <a:r>
              <a:rPr lang="en-US" dirty="0" err="1"/>
              <a:t>relacionada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localización</a:t>
            </a:r>
            <a:endParaRPr lang="en-US" dirty="0"/>
          </a:p>
          <a:p>
            <a:r>
              <a:rPr lang="en-US" dirty="0" err="1"/>
              <a:t>Mencionar</a:t>
            </a:r>
            <a:r>
              <a:rPr lang="en-US" dirty="0"/>
              <a:t> </a:t>
            </a:r>
            <a:r>
              <a:rPr lang="en-US" dirty="0" err="1"/>
              <a:t>antagonistas</a:t>
            </a:r>
            <a:r>
              <a:rPr lang="en-US" dirty="0"/>
              <a:t> de los </a:t>
            </a:r>
            <a:r>
              <a:rPr lang="en-US" dirty="0" err="1"/>
              <a:t>principales</a:t>
            </a:r>
            <a:r>
              <a:rPr lang="en-US" dirty="0"/>
              <a:t> </a:t>
            </a:r>
            <a:r>
              <a:rPr lang="en-US" dirty="0" err="1"/>
              <a:t>movimientos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63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Superior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398082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Mueven</a:t>
            </a: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Brazo</a:t>
            </a:r>
            <a:r>
              <a:rPr lang="en-US" sz="2400" dirty="0"/>
              <a:t> y </a:t>
            </a:r>
            <a:r>
              <a:rPr lang="en-US" sz="2400" dirty="0" err="1"/>
              <a:t>codo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Tronco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Humero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Muñeca</a:t>
            </a:r>
            <a:r>
              <a:rPr lang="en-US" sz="2400" dirty="0"/>
              <a:t> y </a:t>
            </a:r>
            <a:r>
              <a:rPr lang="en-US" sz="2400" dirty="0" err="1"/>
              <a:t>mano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Antebrazo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Supinador</a:t>
            </a:r>
            <a:r>
              <a:rPr lang="en-US" sz="2400" dirty="0"/>
              <a:t>/</a:t>
            </a:r>
            <a:r>
              <a:rPr lang="en-US" sz="2400" dirty="0" err="1"/>
              <a:t>Pronador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anconeo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Biceps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Triceps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Flexor carpi </a:t>
            </a:r>
            <a:r>
              <a:rPr lang="en-US" sz="2400" dirty="0" err="1"/>
              <a:t>radialis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Palmaris </a:t>
            </a:r>
            <a:r>
              <a:rPr lang="en-US" sz="2400" dirty="0" err="1"/>
              <a:t>longus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Muñeca</a:t>
            </a:r>
            <a:r>
              <a:rPr lang="en-US" sz="2400" dirty="0"/>
              <a:t> y </a:t>
            </a:r>
            <a:r>
              <a:rPr lang="en-US" sz="2400" dirty="0" err="1"/>
              <a:t>puño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Extensor </a:t>
            </a:r>
            <a:r>
              <a:rPr lang="en-US" sz="2400" dirty="0" err="1"/>
              <a:t>digitorum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714" y="731527"/>
            <a:ext cx="6950972" cy="599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38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Superior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356217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Mueven</a:t>
            </a: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Brazo</a:t>
            </a:r>
            <a:r>
              <a:rPr lang="en-US" sz="2400" dirty="0"/>
              <a:t> y </a:t>
            </a:r>
            <a:r>
              <a:rPr lang="en-US" sz="2400" dirty="0" err="1"/>
              <a:t>codo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Tronco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Humero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Muñeca</a:t>
            </a:r>
            <a:r>
              <a:rPr lang="en-US" sz="2400" dirty="0"/>
              <a:t> y </a:t>
            </a:r>
            <a:r>
              <a:rPr lang="en-US" sz="2400" dirty="0" err="1"/>
              <a:t>mano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Antebrazo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Supinador</a:t>
            </a:r>
            <a:r>
              <a:rPr lang="en-US" sz="2400" dirty="0"/>
              <a:t>/</a:t>
            </a:r>
            <a:r>
              <a:rPr lang="en-US" sz="2400" dirty="0" err="1"/>
              <a:t>Pronador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anconeo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Biceps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Triceps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Flexor carpi </a:t>
            </a:r>
            <a:r>
              <a:rPr lang="en-US" sz="2400" dirty="0" err="1"/>
              <a:t>radialis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Palmaris </a:t>
            </a:r>
            <a:r>
              <a:rPr lang="en-US" sz="2400" dirty="0" err="1"/>
              <a:t>longus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Muñeca</a:t>
            </a:r>
            <a:r>
              <a:rPr lang="en-US" sz="2400" dirty="0"/>
              <a:t> y </a:t>
            </a:r>
            <a:r>
              <a:rPr lang="en-US" sz="2400" dirty="0" err="1"/>
              <a:t>puño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Extensor </a:t>
            </a:r>
            <a:r>
              <a:rPr lang="en-US" sz="2400" dirty="0" err="1"/>
              <a:t>digitorum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55" y="897145"/>
            <a:ext cx="8143670" cy="294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153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Superior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487662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Mueven</a:t>
            </a: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Brazo</a:t>
            </a:r>
            <a:r>
              <a:rPr lang="en-US" sz="2400" dirty="0"/>
              <a:t> y </a:t>
            </a:r>
            <a:r>
              <a:rPr lang="en-US" sz="2400" dirty="0" err="1"/>
              <a:t>codo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Tronco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Humero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Muñeca</a:t>
            </a:r>
            <a:r>
              <a:rPr lang="en-US" sz="2400" dirty="0"/>
              <a:t> y </a:t>
            </a:r>
            <a:r>
              <a:rPr lang="en-US" sz="2400" dirty="0" err="1"/>
              <a:t>mano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Antebrazo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Supinador</a:t>
            </a:r>
            <a:r>
              <a:rPr lang="en-US" sz="2400" dirty="0"/>
              <a:t>/</a:t>
            </a:r>
            <a:r>
              <a:rPr lang="en-US" sz="2400" dirty="0" err="1"/>
              <a:t>Pronador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anconeo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Biceps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Triceps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Flexor carpi </a:t>
            </a:r>
            <a:r>
              <a:rPr lang="en-US" sz="2400" dirty="0" err="1"/>
              <a:t>radialis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Palmaris </a:t>
            </a:r>
            <a:r>
              <a:rPr lang="en-US" sz="2400" dirty="0" err="1"/>
              <a:t>longus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Muñeca</a:t>
            </a:r>
            <a:r>
              <a:rPr lang="en-US" sz="2400" dirty="0"/>
              <a:t> y </a:t>
            </a:r>
            <a:r>
              <a:rPr lang="en-US" sz="2400" dirty="0" err="1"/>
              <a:t>puño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Extensor </a:t>
            </a:r>
            <a:r>
              <a:rPr lang="en-US" sz="2400" dirty="0" err="1"/>
              <a:t>digitorum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0"/>
            <a:ext cx="5953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56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Superior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40959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Mueven</a:t>
            </a: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Brazo</a:t>
            </a:r>
            <a:r>
              <a:rPr lang="en-US" sz="2400" dirty="0"/>
              <a:t> y </a:t>
            </a:r>
            <a:r>
              <a:rPr lang="en-US" sz="2400" dirty="0" err="1"/>
              <a:t>codo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Tronco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Humero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Muñeca</a:t>
            </a:r>
            <a:r>
              <a:rPr lang="en-US" sz="2400" dirty="0"/>
              <a:t> y </a:t>
            </a:r>
            <a:r>
              <a:rPr lang="en-US" sz="2400" dirty="0" err="1"/>
              <a:t>mano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Antebrazo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Supinador</a:t>
            </a:r>
            <a:r>
              <a:rPr lang="en-US" sz="2400" dirty="0"/>
              <a:t>/</a:t>
            </a:r>
            <a:r>
              <a:rPr lang="en-US" sz="2400" dirty="0" err="1"/>
              <a:t>Pronador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anconeo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Biceps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Triceps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Flexor carpi </a:t>
            </a:r>
            <a:r>
              <a:rPr lang="en-US" sz="2400" dirty="0" err="1"/>
              <a:t>radialis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Palmaris </a:t>
            </a:r>
            <a:r>
              <a:rPr lang="en-US" sz="2400" dirty="0" err="1"/>
              <a:t>longus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Muñeca</a:t>
            </a:r>
            <a:r>
              <a:rPr lang="en-US" sz="2400" dirty="0"/>
              <a:t> y </a:t>
            </a:r>
            <a:r>
              <a:rPr lang="en-US" sz="2400" dirty="0" err="1"/>
              <a:t>puño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Extensor </a:t>
            </a:r>
            <a:r>
              <a:rPr lang="en-US" sz="2400" dirty="0" err="1" smtClean="0"/>
              <a:t>digitorum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3" y="897145"/>
            <a:ext cx="7526473" cy="55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51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Superior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40908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Mueven</a:t>
            </a: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Brazo</a:t>
            </a:r>
            <a:r>
              <a:rPr lang="en-US" sz="2400" dirty="0"/>
              <a:t> y </a:t>
            </a:r>
            <a:r>
              <a:rPr lang="en-US" sz="2400" dirty="0" err="1"/>
              <a:t>codo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Tronco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Humero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Muñeca</a:t>
            </a:r>
            <a:r>
              <a:rPr lang="en-US" sz="2400" dirty="0"/>
              <a:t> y </a:t>
            </a:r>
            <a:r>
              <a:rPr lang="en-US" sz="2400" dirty="0" err="1"/>
              <a:t>mano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Antebrazo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Supinador</a:t>
            </a:r>
            <a:r>
              <a:rPr lang="en-US" sz="2400" dirty="0"/>
              <a:t>/</a:t>
            </a:r>
            <a:r>
              <a:rPr lang="en-US" sz="2400" dirty="0" err="1"/>
              <a:t>Pronador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anconeo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Biceps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Triceps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Flexor carpi </a:t>
            </a:r>
            <a:r>
              <a:rPr lang="en-US" sz="2400" dirty="0" err="1"/>
              <a:t>radialis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Palmaris </a:t>
            </a:r>
            <a:r>
              <a:rPr lang="en-US" sz="2400" dirty="0" err="1"/>
              <a:t>longus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Muñeca</a:t>
            </a:r>
            <a:r>
              <a:rPr lang="en-US" sz="2400" dirty="0"/>
              <a:t> y </a:t>
            </a:r>
            <a:r>
              <a:rPr lang="en-US" sz="2400" dirty="0" err="1"/>
              <a:t>puño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Extensor </a:t>
            </a:r>
            <a:r>
              <a:rPr lang="en-US" sz="2400" dirty="0" err="1"/>
              <a:t>digitorum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0"/>
            <a:ext cx="59531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417" y="731527"/>
            <a:ext cx="7924871" cy="583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94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Superior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150" y="868570"/>
            <a:ext cx="38622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Mueven</a:t>
            </a: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err="1"/>
              <a:t>Brazo</a:t>
            </a:r>
            <a:r>
              <a:rPr lang="en-US" sz="2400" dirty="0"/>
              <a:t> y </a:t>
            </a:r>
            <a:r>
              <a:rPr lang="en-US" sz="2400" dirty="0" err="1"/>
              <a:t>codo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Tronco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Humero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err="1"/>
              <a:t>Muñeca</a:t>
            </a:r>
            <a:r>
              <a:rPr lang="en-US" sz="2400" dirty="0"/>
              <a:t> y </a:t>
            </a:r>
            <a:r>
              <a:rPr lang="en-US" sz="2400" dirty="0" err="1"/>
              <a:t>mano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Antebrazo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Supinador</a:t>
            </a:r>
            <a:r>
              <a:rPr lang="en-US" sz="2400" dirty="0"/>
              <a:t>/</a:t>
            </a:r>
            <a:r>
              <a:rPr lang="en-US" sz="2400" dirty="0" err="1"/>
              <a:t>Pronador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anconeo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Biceps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Triceps</a:t>
            </a:r>
          </a:p>
          <a:p>
            <a:pPr marL="800100" lvl="1" indent="-342900">
              <a:buFontTx/>
              <a:buChar char="-"/>
            </a:pPr>
            <a:r>
              <a:rPr lang="en-US" sz="2400" dirty="0"/>
              <a:t>Flexor carpi </a:t>
            </a:r>
            <a:r>
              <a:rPr lang="en-US" sz="2400" dirty="0" err="1"/>
              <a:t>radialis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Palmaris </a:t>
            </a:r>
            <a:r>
              <a:rPr lang="en-US" sz="2400" dirty="0" err="1"/>
              <a:t>longus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 err="1"/>
              <a:t>Muñeca</a:t>
            </a:r>
            <a:r>
              <a:rPr lang="en-US" sz="2400" dirty="0"/>
              <a:t> y </a:t>
            </a:r>
            <a:r>
              <a:rPr lang="en-US" sz="2400" dirty="0" err="1"/>
              <a:t>puño</a:t>
            </a:r>
            <a:endParaRPr lang="en-US" sz="2400" dirty="0"/>
          </a:p>
          <a:p>
            <a:pPr marL="800100" lvl="1" indent="-342900">
              <a:buFontTx/>
              <a:buChar char="-"/>
            </a:pPr>
            <a:r>
              <a:rPr lang="en-US" sz="2400" dirty="0"/>
              <a:t>Extensor </a:t>
            </a:r>
            <a:r>
              <a:rPr lang="en-US" sz="2400" dirty="0" err="1"/>
              <a:t>digitorum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666" y="559249"/>
            <a:ext cx="8560891" cy="41763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31717" y="4556216"/>
            <a:ext cx="382034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Actividad</a:t>
            </a:r>
            <a:r>
              <a:rPr lang="en-US" sz="2400" dirty="0" smtClean="0"/>
              <a:t> 3 - </a:t>
            </a:r>
            <a:r>
              <a:rPr lang="en-US" sz="2400" dirty="0" err="1" smtClean="0"/>
              <a:t>Demostraciones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Biceps </a:t>
            </a:r>
            <a:r>
              <a:rPr lang="en-US" sz="2400" dirty="0" err="1" smtClean="0"/>
              <a:t>braquial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Triceps </a:t>
            </a:r>
            <a:r>
              <a:rPr lang="en-US" sz="2400" dirty="0" err="1" smtClean="0"/>
              <a:t>braquial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err="1" smtClean="0"/>
              <a:t>Mu</a:t>
            </a:r>
            <a:r>
              <a:rPr lang="en-US" sz="2400" dirty="0" err="1" smtClean="0"/>
              <a:t>ñecas</a:t>
            </a:r>
            <a:endParaRPr lang="en-US" sz="2400" dirty="0" smtClean="0"/>
          </a:p>
          <a:p>
            <a:pPr marL="342900" indent="-342900">
              <a:buAutoNum type="arabicPeriod"/>
            </a:pPr>
            <a:r>
              <a:rPr lang="en-US" sz="2400" dirty="0" smtClean="0"/>
              <a:t>Extensor </a:t>
            </a:r>
            <a:r>
              <a:rPr lang="en-US" sz="2400" dirty="0" err="1" smtClean="0"/>
              <a:t>digitorum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8897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Inferior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7" y="897145"/>
            <a:ext cx="527667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Mueven</a:t>
            </a:r>
            <a:r>
              <a:rPr lang="en-US" sz="24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Mover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caderas</a:t>
            </a:r>
            <a:r>
              <a:rPr lang="en-US" sz="2400" dirty="0" smtClean="0"/>
              <a:t>, </a:t>
            </a:r>
            <a:r>
              <a:rPr lang="en-US" sz="2400" dirty="0" err="1" smtClean="0"/>
              <a:t>rodilla</a:t>
            </a:r>
            <a:r>
              <a:rPr lang="en-US" sz="2400" dirty="0" smtClean="0"/>
              <a:t>, y pies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Caderas</a:t>
            </a:r>
            <a:r>
              <a:rPr lang="en-US" sz="2400" dirty="0" smtClean="0"/>
              <a:t> </a:t>
            </a:r>
            <a:r>
              <a:rPr lang="en-US" sz="2400" dirty="0" err="1" smtClean="0"/>
              <a:t>inmoviles</a:t>
            </a:r>
            <a:r>
              <a:rPr lang="en-US" sz="2400" dirty="0" smtClean="0"/>
              <a:t>, </a:t>
            </a:r>
            <a:r>
              <a:rPr lang="en-US" sz="2400" dirty="0" err="1" smtClean="0"/>
              <a:t>huesos</a:t>
            </a:r>
            <a:r>
              <a:rPr lang="en-US" sz="2400" dirty="0" smtClean="0"/>
              <a:t> </a:t>
            </a:r>
            <a:r>
              <a:rPr lang="en-US" sz="2400" dirty="0" err="1" smtClean="0"/>
              <a:t>fundidos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No </a:t>
            </a:r>
            <a:r>
              <a:rPr lang="en-US" sz="2400" dirty="0" err="1" smtClean="0"/>
              <a:t>necesita</a:t>
            </a:r>
            <a:r>
              <a:rPr lang="en-US" sz="2400" dirty="0" smtClean="0"/>
              <a:t> </a:t>
            </a:r>
            <a:r>
              <a:rPr lang="en-US" sz="2400" dirty="0" err="1" smtClean="0"/>
              <a:t>musculos</a:t>
            </a:r>
            <a:r>
              <a:rPr lang="en-US" sz="2400" dirty="0" smtClean="0"/>
              <a:t> </a:t>
            </a:r>
            <a:r>
              <a:rPr lang="en-US" sz="2400" dirty="0" err="1" smtClean="0"/>
              <a:t>estabilizadores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err="1" smtClean="0"/>
              <a:t>Escapular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los </a:t>
            </a:r>
            <a:r>
              <a:rPr lang="en-US" sz="2400" dirty="0" err="1" smtClean="0"/>
              <a:t>necesita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Los del </a:t>
            </a:r>
            <a:r>
              <a:rPr lang="en-US" sz="2400" dirty="0" err="1" smtClean="0"/>
              <a:t>Muslo</a:t>
            </a:r>
            <a:r>
              <a:rPr lang="en-US" sz="2400" dirty="0" smtClean="0"/>
              <a:t> </a:t>
            </a:r>
            <a:r>
              <a:rPr lang="mr-IN" sz="2400" dirty="0" smtClean="0"/>
              <a:t>–</a:t>
            </a:r>
            <a:r>
              <a:rPr lang="en-US" sz="2400" dirty="0" smtClean="0"/>
              <a:t> flexion, extension, </a:t>
            </a:r>
            <a:r>
              <a:rPr lang="en-US" sz="2400" dirty="0" err="1" smtClean="0"/>
              <a:t>rotacion</a:t>
            </a:r>
            <a:r>
              <a:rPr lang="en-US" sz="2400" dirty="0" smtClean="0"/>
              <a:t>, </a:t>
            </a:r>
            <a:r>
              <a:rPr lang="en-US" sz="2400" dirty="0" err="1" smtClean="0"/>
              <a:t>abd</a:t>
            </a:r>
            <a:r>
              <a:rPr lang="en-US" sz="2400" dirty="0" smtClean="0"/>
              <a:t> y add en la </a:t>
            </a:r>
            <a:r>
              <a:rPr lang="en-US" sz="2400" dirty="0" err="1" smtClean="0"/>
              <a:t>cadera</a:t>
            </a:r>
            <a:endParaRPr lang="en-US" sz="2400" dirty="0" smtClean="0"/>
          </a:p>
          <a:p>
            <a:pPr marL="800100" lvl="1" indent="-342900">
              <a:buFontTx/>
              <a:buChar char="-"/>
            </a:pPr>
            <a:r>
              <a:rPr lang="en-US" sz="2400" dirty="0" err="1" smtClean="0"/>
              <a:t>Iliopsoas</a:t>
            </a:r>
            <a:r>
              <a:rPr lang="en-US" sz="2400" dirty="0" smtClean="0"/>
              <a:t> y  </a:t>
            </a:r>
            <a:r>
              <a:rPr lang="en-US" sz="2400" dirty="0" err="1" smtClean="0"/>
              <a:t>adductores</a:t>
            </a:r>
            <a:endParaRPr lang="en-US" sz="2400" dirty="0" smtClean="0"/>
          </a:p>
          <a:p>
            <a:pPr marL="800100" lvl="1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Los de la </a:t>
            </a:r>
            <a:r>
              <a:rPr lang="en-US" sz="2400" dirty="0" err="1" smtClean="0"/>
              <a:t>pierna</a:t>
            </a:r>
            <a:r>
              <a:rPr lang="en-US" sz="2400" dirty="0" smtClean="0"/>
              <a:t>, </a:t>
            </a:r>
            <a:r>
              <a:rPr lang="en-US" sz="2400" dirty="0" err="1" smtClean="0"/>
              <a:t>vienen</a:t>
            </a:r>
            <a:r>
              <a:rPr lang="en-US" sz="2400" dirty="0" smtClean="0"/>
              <a:t> del </a:t>
            </a:r>
            <a:r>
              <a:rPr lang="en-US" sz="2400" dirty="0" err="1" smtClean="0"/>
              <a:t>muslo</a:t>
            </a:r>
            <a:endParaRPr lang="en-US" sz="2400" dirty="0" smtClean="0"/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Flexion y extension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Hamstring y </a:t>
            </a:r>
            <a:r>
              <a:rPr lang="en-US" sz="2400" dirty="0" err="1" smtClean="0"/>
              <a:t>cuadriceps</a:t>
            </a:r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32" y="793013"/>
            <a:ext cx="5367787" cy="61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33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Inferior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375115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Iliopsoas</a:t>
            </a:r>
            <a:endParaRPr lang="en-US" sz="2400" dirty="0" smtClean="0"/>
          </a:p>
          <a:p>
            <a:r>
              <a:rPr lang="en-US" sz="2400" dirty="0" err="1" smtClean="0"/>
              <a:t>Sartorio</a:t>
            </a:r>
            <a:endParaRPr lang="en-US" sz="2400" dirty="0" smtClean="0"/>
          </a:p>
          <a:p>
            <a:r>
              <a:rPr lang="en-US" sz="2400" dirty="0" err="1" smtClean="0"/>
              <a:t>Aductores</a:t>
            </a:r>
            <a:endParaRPr lang="en-US" sz="2400" dirty="0" smtClean="0"/>
          </a:p>
          <a:p>
            <a:r>
              <a:rPr lang="en-US" sz="2400" dirty="0" err="1" smtClean="0"/>
              <a:t>Gracilis</a:t>
            </a:r>
            <a:endParaRPr lang="en-US" sz="2400" dirty="0" smtClean="0"/>
          </a:p>
          <a:p>
            <a:r>
              <a:rPr lang="en-US" sz="2400" dirty="0" err="1" smtClean="0"/>
              <a:t>Cuadriceps</a:t>
            </a:r>
            <a:endParaRPr lang="en-US" sz="2400" dirty="0" smtClean="0"/>
          </a:p>
          <a:p>
            <a:r>
              <a:rPr lang="en-US" sz="2400" dirty="0" smtClean="0"/>
              <a:t>Gluteus</a:t>
            </a:r>
          </a:p>
          <a:p>
            <a:r>
              <a:rPr lang="en-US" sz="2400" dirty="0" smtClean="0"/>
              <a:t>Hamstring</a:t>
            </a:r>
          </a:p>
          <a:p>
            <a:r>
              <a:rPr lang="en-US" sz="2400" dirty="0" err="1" smtClean="0"/>
              <a:t>Semitendinoso</a:t>
            </a:r>
            <a:endParaRPr lang="en-US" sz="2400" dirty="0" smtClean="0"/>
          </a:p>
          <a:p>
            <a:r>
              <a:rPr lang="en-US" sz="2400" dirty="0" err="1" smtClean="0"/>
              <a:t>Semimebranosos</a:t>
            </a:r>
            <a:endParaRPr lang="en-US" sz="2400" dirty="0" smtClean="0"/>
          </a:p>
          <a:p>
            <a:r>
              <a:rPr lang="en-US" sz="2400" dirty="0" err="1" smtClean="0"/>
              <a:t>Fibulares</a:t>
            </a:r>
            <a:endParaRPr lang="en-US" sz="2400" dirty="0" smtClean="0"/>
          </a:p>
          <a:p>
            <a:r>
              <a:rPr lang="en-US" sz="2400" dirty="0" err="1" smtClean="0"/>
              <a:t>Tibialis</a:t>
            </a:r>
            <a:endParaRPr lang="en-US" sz="2400" dirty="0" smtClean="0"/>
          </a:p>
          <a:p>
            <a:r>
              <a:rPr lang="en-US" sz="2400" dirty="0" err="1" smtClean="0"/>
              <a:t>Extensores</a:t>
            </a:r>
            <a:endParaRPr lang="en-US" sz="2400" dirty="0" smtClean="0"/>
          </a:p>
          <a:p>
            <a:r>
              <a:rPr lang="en-US" sz="2400" dirty="0" err="1" smtClean="0"/>
              <a:t>Gastronemius</a:t>
            </a:r>
            <a:endParaRPr lang="en-US" sz="2400" dirty="0" smtClean="0"/>
          </a:p>
          <a:p>
            <a:r>
              <a:rPr lang="en-US" sz="2400" dirty="0" err="1" smtClean="0"/>
              <a:t>Soleo</a:t>
            </a:r>
            <a:endParaRPr lang="en-US" sz="2400" dirty="0"/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38" y="802967"/>
            <a:ext cx="7874000" cy="56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65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Inferior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26224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Iliopsoas</a:t>
            </a:r>
            <a:endParaRPr lang="en-US" sz="2400" dirty="0"/>
          </a:p>
          <a:p>
            <a:r>
              <a:rPr lang="en-US" sz="2400" dirty="0" err="1"/>
              <a:t>Sartorio</a:t>
            </a:r>
            <a:endParaRPr lang="en-US" sz="2400" dirty="0"/>
          </a:p>
          <a:p>
            <a:r>
              <a:rPr lang="en-US" sz="2400" dirty="0" err="1"/>
              <a:t>Aductores</a:t>
            </a:r>
            <a:endParaRPr lang="en-US" sz="2400" dirty="0"/>
          </a:p>
          <a:p>
            <a:r>
              <a:rPr lang="en-US" sz="2400" dirty="0" err="1"/>
              <a:t>Gracilis</a:t>
            </a:r>
            <a:endParaRPr lang="en-US" sz="2400" dirty="0"/>
          </a:p>
          <a:p>
            <a:r>
              <a:rPr lang="en-US" sz="2400" dirty="0" err="1"/>
              <a:t>Cuadriceps</a:t>
            </a:r>
            <a:endParaRPr lang="en-US" sz="2400" dirty="0"/>
          </a:p>
          <a:p>
            <a:r>
              <a:rPr lang="en-US" sz="2400" dirty="0"/>
              <a:t>Gluteus</a:t>
            </a:r>
          </a:p>
          <a:p>
            <a:r>
              <a:rPr lang="en-US" sz="2400" dirty="0"/>
              <a:t>Hamstring</a:t>
            </a:r>
          </a:p>
          <a:p>
            <a:r>
              <a:rPr lang="en-US" sz="2400" dirty="0" err="1"/>
              <a:t>Semitendinoso</a:t>
            </a:r>
            <a:endParaRPr lang="en-US" sz="2400" dirty="0"/>
          </a:p>
          <a:p>
            <a:r>
              <a:rPr lang="en-US" sz="2400" dirty="0" err="1"/>
              <a:t>Semimebranosos</a:t>
            </a:r>
            <a:endParaRPr lang="en-US" sz="2400" dirty="0"/>
          </a:p>
          <a:p>
            <a:r>
              <a:rPr lang="en-US" sz="2400" dirty="0" err="1"/>
              <a:t>Fibulares</a:t>
            </a:r>
            <a:endParaRPr lang="en-US" sz="2400" dirty="0"/>
          </a:p>
          <a:p>
            <a:r>
              <a:rPr lang="en-US" sz="2400" dirty="0" err="1" smtClean="0"/>
              <a:t>Tibialis</a:t>
            </a:r>
            <a:endParaRPr lang="en-US" sz="2400" dirty="0"/>
          </a:p>
          <a:p>
            <a:r>
              <a:rPr lang="en-US" sz="2400" dirty="0" err="1"/>
              <a:t>Extensores</a:t>
            </a:r>
            <a:endParaRPr lang="en-US" sz="2400" dirty="0"/>
          </a:p>
          <a:p>
            <a:r>
              <a:rPr lang="en-US" sz="2400" dirty="0" err="1"/>
              <a:t>Gastronemius</a:t>
            </a:r>
            <a:endParaRPr lang="en-US" sz="2400" dirty="0"/>
          </a:p>
          <a:p>
            <a:r>
              <a:rPr lang="en-US" sz="2400" dirty="0" err="1"/>
              <a:t>Soleo</a:t>
            </a:r>
            <a:endParaRPr lang="en-US" sz="2400" dirty="0"/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19" y="731527"/>
            <a:ext cx="7874000" cy="561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941" y="731527"/>
            <a:ext cx="5367787" cy="611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71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Inferior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26224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Iliopsoas</a:t>
            </a:r>
            <a:endParaRPr lang="en-US" sz="2400" dirty="0"/>
          </a:p>
          <a:p>
            <a:r>
              <a:rPr lang="en-US" sz="2400" dirty="0" err="1"/>
              <a:t>Sartorio</a:t>
            </a:r>
            <a:endParaRPr lang="en-US" sz="2400" dirty="0"/>
          </a:p>
          <a:p>
            <a:r>
              <a:rPr lang="en-US" sz="2400" dirty="0" err="1"/>
              <a:t>Aductores</a:t>
            </a:r>
            <a:endParaRPr lang="en-US" sz="2400" dirty="0"/>
          </a:p>
          <a:p>
            <a:r>
              <a:rPr lang="en-US" sz="2400" dirty="0" err="1"/>
              <a:t>Gracilis</a:t>
            </a:r>
            <a:endParaRPr lang="en-US" sz="2400" dirty="0"/>
          </a:p>
          <a:p>
            <a:r>
              <a:rPr lang="en-US" sz="2400" dirty="0" err="1"/>
              <a:t>Cuadriceps</a:t>
            </a:r>
            <a:endParaRPr lang="en-US" sz="2400" dirty="0"/>
          </a:p>
          <a:p>
            <a:r>
              <a:rPr lang="en-US" sz="2400" dirty="0"/>
              <a:t>Gluteus</a:t>
            </a:r>
          </a:p>
          <a:p>
            <a:r>
              <a:rPr lang="en-US" sz="2400" dirty="0"/>
              <a:t>Hamstring</a:t>
            </a:r>
          </a:p>
          <a:p>
            <a:r>
              <a:rPr lang="en-US" sz="2400" dirty="0" err="1"/>
              <a:t>Semitendinoso</a:t>
            </a:r>
            <a:endParaRPr lang="en-US" sz="2400" dirty="0"/>
          </a:p>
          <a:p>
            <a:r>
              <a:rPr lang="en-US" sz="2400" dirty="0" err="1"/>
              <a:t>Semimebranosos</a:t>
            </a:r>
            <a:endParaRPr lang="en-US" sz="2400" dirty="0"/>
          </a:p>
          <a:p>
            <a:r>
              <a:rPr lang="en-US" sz="2400" dirty="0" err="1"/>
              <a:t>Fibulares</a:t>
            </a:r>
            <a:endParaRPr lang="en-US" sz="2400" dirty="0"/>
          </a:p>
          <a:p>
            <a:r>
              <a:rPr lang="en-US" sz="2400" dirty="0" err="1" smtClean="0"/>
              <a:t>Tibialis</a:t>
            </a:r>
            <a:endParaRPr lang="en-US" sz="2400" dirty="0"/>
          </a:p>
          <a:p>
            <a:r>
              <a:rPr lang="en-US" sz="2400" dirty="0" err="1"/>
              <a:t>Extensores</a:t>
            </a:r>
            <a:endParaRPr lang="en-US" sz="2400" dirty="0"/>
          </a:p>
          <a:p>
            <a:r>
              <a:rPr lang="en-US" sz="2400" dirty="0" err="1"/>
              <a:t>Gastronemius</a:t>
            </a:r>
            <a:endParaRPr lang="en-US" sz="2400" dirty="0"/>
          </a:p>
          <a:p>
            <a:r>
              <a:rPr lang="en-US" sz="2400" dirty="0" err="1"/>
              <a:t>Soleo</a:t>
            </a:r>
            <a:endParaRPr lang="en-US" sz="2400" dirty="0"/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65" y="832553"/>
            <a:ext cx="9239179" cy="529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9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54889" cy="74788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Origen / </a:t>
            </a:r>
            <a:r>
              <a:rPr lang="en-US" dirty="0" err="1"/>
              <a:t>Inserción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1ABA6D-D6C5-3E44-BB21-5129B58FEF17}"/>
              </a:ext>
            </a:extLst>
          </p:cNvPr>
          <p:cNvSpPr txBox="1"/>
          <p:nvPr/>
        </p:nvSpPr>
        <p:spPr>
          <a:xfrm>
            <a:off x="0" y="668175"/>
            <a:ext cx="56675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/>
              <a:t>Origen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tendón</a:t>
            </a:r>
            <a:r>
              <a:rPr lang="en-US" sz="2400" dirty="0"/>
              <a:t> </a:t>
            </a:r>
            <a:r>
              <a:rPr lang="en-US" sz="2400" dirty="0" err="1"/>
              <a:t>asociado</a:t>
            </a:r>
            <a:r>
              <a:rPr lang="en-US" sz="2400" dirty="0"/>
              <a:t> a </a:t>
            </a:r>
            <a:r>
              <a:rPr lang="en-US" sz="2400" dirty="0" err="1"/>
              <a:t>hueso</a:t>
            </a:r>
            <a:r>
              <a:rPr lang="en-US" sz="2400" dirty="0"/>
              <a:t> </a:t>
            </a:r>
            <a:r>
              <a:rPr lang="en-US" sz="2400" dirty="0" err="1"/>
              <a:t>inmóvil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Inserción</a:t>
            </a:r>
            <a:r>
              <a:rPr lang="en-US" sz="2400" b="1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Inserción</a:t>
            </a:r>
            <a:r>
              <a:rPr lang="en-US" sz="2400" dirty="0"/>
              <a:t> – </a:t>
            </a:r>
            <a:r>
              <a:rPr lang="en-US" sz="2400" dirty="0" err="1"/>
              <a:t>tendón</a:t>
            </a:r>
            <a:r>
              <a:rPr lang="en-US" sz="2400" dirty="0"/>
              <a:t> </a:t>
            </a:r>
            <a:r>
              <a:rPr lang="en-US" sz="2400" dirty="0" err="1"/>
              <a:t>asociado</a:t>
            </a:r>
            <a:r>
              <a:rPr lang="en-US" sz="2400" dirty="0"/>
              <a:t> al </a:t>
            </a:r>
            <a:r>
              <a:rPr lang="en-US" sz="2400" dirty="0" err="1"/>
              <a:t>hueso</a:t>
            </a:r>
            <a:r>
              <a:rPr lang="en-US" sz="2400" dirty="0"/>
              <a:t> de mayor </a:t>
            </a:r>
            <a:r>
              <a:rPr lang="en-US" sz="2400" dirty="0" err="1"/>
              <a:t>movimiento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Movimiento</a:t>
            </a:r>
            <a:r>
              <a:rPr lang="en-US" sz="2400" dirty="0"/>
              <a:t> </a:t>
            </a:r>
            <a:r>
              <a:rPr lang="en-US" sz="2400" dirty="0" err="1"/>
              <a:t>ocurre</a:t>
            </a:r>
            <a:r>
              <a:rPr lang="en-US" sz="2400" dirty="0"/>
              <a:t> </a:t>
            </a:r>
            <a:r>
              <a:rPr lang="en-US" sz="2400" dirty="0" err="1"/>
              <a:t>cuando</a:t>
            </a:r>
            <a:r>
              <a:rPr lang="en-US" sz="2400" dirty="0"/>
              <a:t> </a:t>
            </a:r>
            <a:r>
              <a:rPr lang="en-US" sz="2400" dirty="0" err="1"/>
              <a:t>músculos</a:t>
            </a:r>
            <a:r>
              <a:rPr lang="en-US" sz="2400" dirty="0"/>
              <a:t> se </a:t>
            </a:r>
            <a:r>
              <a:rPr lang="en-US" sz="2400" dirty="0" err="1"/>
              <a:t>contraen</a:t>
            </a:r>
            <a:r>
              <a:rPr lang="en-US" sz="2400" dirty="0"/>
              <a:t> a </a:t>
            </a:r>
            <a:r>
              <a:rPr lang="en-US" sz="2400" dirty="0" err="1" smtClean="0"/>
              <a:t>uno</a:t>
            </a:r>
            <a:r>
              <a:rPr lang="en-US" sz="2400" dirty="0" smtClean="0"/>
              <a:t> o ambos </a:t>
            </a:r>
            <a:r>
              <a:rPr lang="en-US" sz="2400" dirty="0" err="1"/>
              <a:t>lados</a:t>
            </a:r>
            <a:r>
              <a:rPr lang="en-US" sz="2400" dirty="0"/>
              <a:t> de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articulación</a:t>
            </a:r>
            <a:r>
              <a:rPr lang="en-US" sz="2400" dirty="0"/>
              <a:t> </a:t>
            </a:r>
            <a:r>
              <a:rPr lang="en-US" sz="2400" dirty="0" err="1"/>
              <a:t>diartrótica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800" dirty="0"/>
          </a:p>
        </p:txBody>
      </p:sp>
      <p:pic>
        <p:nvPicPr>
          <p:cNvPr id="6" name="Picture 5" descr="Screen Shot 2018-09-16 at 11.04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55" y="131121"/>
            <a:ext cx="5551312" cy="59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82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Inferior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262243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Iliopsoas</a:t>
            </a:r>
            <a:endParaRPr lang="en-US" sz="2400" dirty="0"/>
          </a:p>
          <a:p>
            <a:r>
              <a:rPr lang="en-US" sz="2400" dirty="0" err="1"/>
              <a:t>Sartorio</a:t>
            </a:r>
            <a:endParaRPr lang="en-US" sz="2400" dirty="0"/>
          </a:p>
          <a:p>
            <a:r>
              <a:rPr lang="en-US" sz="2400" dirty="0" err="1"/>
              <a:t>Aductores</a:t>
            </a:r>
            <a:endParaRPr lang="en-US" sz="2400" dirty="0"/>
          </a:p>
          <a:p>
            <a:r>
              <a:rPr lang="en-US" sz="2400" dirty="0" err="1"/>
              <a:t>Gracilis</a:t>
            </a:r>
            <a:endParaRPr lang="en-US" sz="2400" dirty="0"/>
          </a:p>
          <a:p>
            <a:r>
              <a:rPr lang="en-US" sz="2400" dirty="0" err="1"/>
              <a:t>Cuadriceps</a:t>
            </a:r>
            <a:endParaRPr lang="en-US" sz="2400" dirty="0"/>
          </a:p>
          <a:p>
            <a:r>
              <a:rPr lang="en-US" sz="2400" dirty="0"/>
              <a:t>Gluteus</a:t>
            </a:r>
          </a:p>
          <a:p>
            <a:r>
              <a:rPr lang="en-US" sz="2400" dirty="0"/>
              <a:t>Hamstring</a:t>
            </a:r>
          </a:p>
          <a:p>
            <a:r>
              <a:rPr lang="en-US" sz="2400" dirty="0" err="1"/>
              <a:t>Semitendinoso</a:t>
            </a:r>
            <a:endParaRPr lang="en-US" sz="2400" dirty="0"/>
          </a:p>
          <a:p>
            <a:r>
              <a:rPr lang="en-US" sz="2400" dirty="0" err="1"/>
              <a:t>Semimebranosos</a:t>
            </a:r>
            <a:endParaRPr lang="en-US" sz="2400" dirty="0"/>
          </a:p>
          <a:p>
            <a:r>
              <a:rPr lang="en-US" sz="2400" dirty="0" err="1"/>
              <a:t>Fibulares</a:t>
            </a:r>
            <a:endParaRPr lang="en-US" sz="2400" dirty="0"/>
          </a:p>
          <a:p>
            <a:r>
              <a:rPr lang="en-US" sz="2400" dirty="0" err="1" smtClean="0"/>
              <a:t>Tibialis</a:t>
            </a:r>
            <a:endParaRPr lang="en-US" sz="2400" dirty="0"/>
          </a:p>
          <a:p>
            <a:r>
              <a:rPr lang="en-US" sz="2400" dirty="0" err="1"/>
              <a:t>Extensores</a:t>
            </a:r>
            <a:endParaRPr lang="en-US" sz="2400" dirty="0"/>
          </a:p>
          <a:p>
            <a:r>
              <a:rPr lang="en-US" sz="2400" dirty="0" err="1"/>
              <a:t>Gastronemius</a:t>
            </a:r>
            <a:endParaRPr lang="en-US" sz="2400" dirty="0"/>
          </a:p>
          <a:p>
            <a:r>
              <a:rPr lang="en-US" sz="2400" dirty="0" err="1" smtClean="0"/>
              <a:t>Soleo</a:t>
            </a:r>
            <a:endParaRPr lang="en-US" sz="24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18" y="897144"/>
            <a:ext cx="8929203" cy="505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60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Inferior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262243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Iliopsoas</a:t>
            </a:r>
            <a:endParaRPr lang="en-US" sz="2400" dirty="0"/>
          </a:p>
          <a:p>
            <a:r>
              <a:rPr lang="en-US" sz="2400" dirty="0" err="1"/>
              <a:t>Sartorio</a:t>
            </a:r>
            <a:endParaRPr lang="en-US" sz="2400" dirty="0"/>
          </a:p>
          <a:p>
            <a:r>
              <a:rPr lang="en-US" sz="2400" dirty="0" err="1"/>
              <a:t>Aductores</a:t>
            </a:r>
            <a:endParaRPr lang="en-US" sz="2400" dirty="0"/>
          </a:p>
          <a:p>
            <a:r>
              <a:rPr lang="en-US" sz="2400" dirty="0" err="1"/>
              <a:t>Gracilis</a:t>
            </a:r>
            <a:endParaRPr lang="en-US" sz="2400" dirty="0"/>
          </a:p>
          <a:p>
            <a:r>
              <a:rPr lang="en-US" sz="2400" dirty="0" err="1"/>
              <a:t>Cuadriceps</a:t>
            </a:r>
            <a:endParaRPr lang="en-US" sz="2400" dirty="0"/>
          </a:p>
          <a:p>
            <a:r>
              <a:rPr lang="en-US" sz="2400" dirty="0"/>
              <a:t>Gluteus</a:t>
            </a:r>
          </a:p>
          <a:p>
            <a:r>
              <a:rPr lang="en-US" sz="2400" dirty="0"/>
              <a:t>Hamstring</a:t>
            </a:r>
          </a:p>
          <a:p>
            <a:r>
              <a:rPr lang="en-US" sz="2400" dirty="0" err="1"/>
              <a:t>Semitendinoso</a:t>
            </a:r>
            <a:endParaRPr lang="en-US" sz="2400" dirty="0"/>
          </a:p>
          <a:p>
            <a:r>
              <a:rPr lang="en-US" sz="2400" dirty="0" err="1"/>
              <a:t>Semimebranosos</a:t>
            </a:r>
            <a:endParaRPr lang="en-US" sz="2400" dirty="0"/>
          </a:p>
          <a:p>
            <a:r>
              <a:rPr lang="en-US" sz="2400" dirty="0" err="1"/>
              <a:t>Fibulares</a:t>
            </a:r>
            <a:endParaRPr lang="en-US" sz="2400" dirty="0"/>
          </a:p>
          <a:p>
            <a:r>
              <a:rPr lang="en-US" sz="2400" dirty="0" err="1" smtClean="0"/>
              <a:t>Tibialis</a:t>
            </a:r>
            <a:endParaRPr lang="en-US" sz="2400" dirty="0"/>
          </a:p>
          <a:p>
            <a:r>
              <a:rPr lang="en-US" sz="2400" dirty="0" err="1"/>
              <a:t>Extensores</a:t>
            </a:r>
            <a:endParaRPr lang="en-US" sz="2400" dirty="0"/>
          </a:p>
          <a:p>
            <a:r>
              <a:rPr lang="en-US" sz="2400" dirty="0" err="1"/>
              <a:t>Gastronemius</a:t>
            </a:r>
            <a:endParaRPr lang="en-US" sz="2400" dirty="0"/>
          </a:p>
          <a:p>
            <a:r>
              <a:rPr lang="en-US" sz="2400" dirty="0" err="1" smtClean="0"/>
              <a:t>Soleo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72" y="734511"/>
            <a:ext cx="6280754" cy="612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69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Inferior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26224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Iliopsoas</a:t>
            </a:r>
            <a:endParaRPr lang="en-US" sz="2400" dirty="0"/>
          </a:p>
          <a:p>
            <a:r>
              <a:rPr lang="en-US" sz="2400" dirty="0" err="1"/>
              <a:t>Sartorio</a:t>
            </a:r>
            <a:endParaRPr lang="en-US" sz="2400" dirty="0"/>
          </a:p>
          <a:p>
            <a:r>
              <a:rPr lang="en-US" sz="2400" dirty="0" err="1"/>
              <a:t>Aductores</a:t>
            </a:r>
            <a:endParaRPr lang="en-US" sz="2400" dirty="0"/>
          </a:p>
          <a:p>
            <a:r>
              <a:rPr lang="en-US" sz="2400" dirty="0" err="1"/>
              <a:t>Gracilis</a:t>
            </a:r>
            <a:endParaRPr lang="en-US" sz="2400" dirty="0"/>
          </a:p>
          <a:p>
            <a:r>
              <a:rPr lang="en-US" sz="2400" dirty="0" err="1"/>
              <a:t>Cuadriceps</a:t>
            </a:r>
            <a:endParaRPr lang="en-US" sz="2400" dirty="0"/>
          </a:p>
          <a:p>
            <a:r>
              <a:rPr lang="en-US" sz="2400" dirty="0"/>
              <a:t>Gluteus</a:t>
            </a:r>
          </a:p>
          <a:p>
            <a:r>
              <a:rPr lang="en-US" sz="2400" dirty="0"/>
              <a:t>Hamstring</a:t>
            </a:r>
          </a:p>
          <a:p>
            <a:r>
              <a:rPr lang="en-US" sz="2400" dirty="0" err="1"/>
              <a:t>Semitendinoso</a:t>
            </a:r>
            <a:endParaRPr lang="en-US" sz="2400" dirty="0"/>
          </a:p>
          <a:p>
            <a:r>
              <a:rPr lang="en-US" sz="2400" dirty="0" err="1"/>
              <a:t>Semimebranosos</a:t>
            </a:r>
            <a:endParaRPr lang="en-US" sz="2400" dirty="0"/>
          </a:p>
          <a:p>
            <a:r>
              <a:rPr lang="en-US" sz="2400" dirty="0" err="1"/>
              <a:t>Fibulares</a:t>
            </a:r>
            <a:endParaRPr lang="en-US" sz="2400" dirty="0"/>
          </a:p>
          <a:p>
            <a:r>
              <a:rPr lang="en-US" sz="2400" dirty="0" err="1" smtClean="0"/>
              <a:t>Tibialis</a:t>
            </a:r>
            <a:endParaRPr lang="en-US" sz="2400" dirty="0"/>
          </a:p>
          <a:p>
            <a:r>
              <a:rPr lang="en-US" sz="2400" dirty="0" err="1"/>
              <a:t>Extensores</a:t>
            </a:r>
            <a:endParaRPr lang="en-US" sz="2400" dirty="0"/>
          </a:p>
          <a:p>
            <a:r>
              <a:rPr lang="en-US" sz="2400" dirty="0" err="1"/>
              <a:t>Gastronemius</a:t>
            </a:r>
            <a:endParaRPr lang="en-US" sz="2400" dirty="0"/>
          </a:p>
          <a:p>
            <a:r>
              <a:rPr lang="en-US" sz="2400" dirty="0" err="1"/>
              <a:t>Soleo</a:t>
            </a:r>
            <a:endParaRPr lang="en-US" sz="2400" dirty="0"/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84" y="1514999"/>
            <a:ext cx="9630116" cy="286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12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Inferior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262243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Iliopsoas</a:t>
            </a:r>
            <a:endParaRPr lang="en-US" sz="2400" dirty="0"/>
          </a:p>
          <a:p>
            <a:r>
              <a:rPr lang="en-US" sz="2400" dirty="0" err="1"/>
              <a:t>Sartorio</a:t>
            </a:r>
            <a:endParaRPr lang="en-US" sz="2400" dirty="0"/>
          </a:p>
          <a:p>
            <a:r>
              <a:rPr lang="en-US" sz="2400" dirty="0" err="1"/>
              <a:t>Aductores</a:t>
            </a:r>
            <a:endParaRPr lang="en-US" sz="2400" dirty="0"/>
          </a:p>
          <a:p>
            <a:r>
              <a:rPr lang="en-US" sz="2400" dirty="0" err="1"/>
              <a:t>Gracilis</a:t>
            </a:r>
            <a:endParaRPr lang="en-US" sz="2400" dirty="0"/>
          </a:p>
          <a:p>
            <a:r>
              <a:rPr lang="en-US" sz="2400" dirty="0" err="1"/>
              <a:t>Cuadriceps</a:t>
            </a:r>
            <a:endParaRPr lang="en-US" sz="2400" dirty="0"/>
          </a:p>
          <a:p>
            <a:r>
              <a:rPr lang="en-US" sz="2400" dirty="0"/>
              <a:t>Gluteus</a:t>
            </a:r>
          </a:p>
          <a:p>
            <a:r>
              <a:rPr lang="en-US" sz="2400" dirty="0"/>
              <a:t>Hamstring</a:t>
            </a:r>
          </a:p>
          <a:p>
            <a:r>
              <a:rPr lang="en-US" sz="2400" dirty="0" err="1"/>
              <a:t>Semitendinoso</a:t>
            </a:r>
            <a:endParaRPr lang="en-US" sz="2400" dirty="0"/>
          </a:p>
          <a:p>
            <a:r>
              <a:rPr lang="en-US" sz="2400" dirty="0" err="1"/>
              <a:t>Semimebranosos</a:t>
            </a:r>
            <a:endParaRPr lang="en-US" sz="2400" dirty="0"/>
          </a:p>
          <a:p>
            <a:r>
              <a:rPr lang="en-US" sz="2400" dirty="0" err="1"/>
              <a:t>Fibulares</a:t>
            </a:r>
            <a:endParaRPr lang="en-US" sz="2400" dirty="0"/>
          </a:p>
          <a:p>
            <a:r>
              <a:rPr lang="en-US" sz="2400" dirty="0" err="1" smtClean="0"/>
              <a:t>Tibialis</a:t>
            </a:r>
            <a:endParaRPr lang="en-US" sz="2400" dirty="0"/>
          </a:p>
          <a:p>
            <a:r>
              <a:rPr lang="en-US" sz="2400" dirty="0" err="1"/>
              <a:t>Extensores</a:t>
            </a:r>
            <a:endParaRPr lang="en-US" sz="2400" dirty="0"/>
          </a:p>
          <a:p>
            <a:r>
              <a:rPr lang="en-US" sz="2400" dirty="0" err="1"/>
              <a:t>Gastronemius</a:t>
            </a:r>
            <a:endParaRPr lang="en-US" sz="2400" dirty="0"/>
          </a:p>
          <a:p>
            <a:r>
              <a:rPr lang="en-US" sz="2400" dirty="0" err="1"/>
              <a:t>Soleo</a:t>
            </a:r>
            <a:endParaRPr lang="en-US" sz="2400" dirty="0"/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32" y="766978"/>
            <a:ext cx="5405887" cy="609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88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Inferior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262243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Iliopsoas</a:t>
            </a:r>
            <a:endParaRPr lang="en-US" sz="2400" dirty="0"/>
          </a:p>
          <a:p>
            <a:r>
              <a:rPr lang="en-US" sz="2400" dirty="0" err="1"/>
              <a:t>Sartorio</a:t>
            </a:r>
            <a:endParaRPr lang="en-US" sz="2400" dirty="0"/>
          </a:p>
          <a:p>
            <a:r>
              <a:rPr lang="en-US" sz="2400" dirty="0" err="1"/>
              <a:t>Aductores</a:t>
            </a:r>
            <a:endParaRPr lang="en-US" sz="2400" dirty="0"/>
          </a:p>
          <a:p>
            <a:r>
              <a:rPr lang="en-US" sz="2400" dirty="0" err="1"/>
              <a:t>Gracilis</a:t>
            </a:r>
            <a:endParaRPr lang="en-US" sz="2400" dirty="0"/>
          </a:p>
          <a:p>
            <a:r>
              <a:rPr lang="en-US" sz="2400" dirty="0" err="1"/>
              <a:t>Cuadriceps</a:t>
            </a:r>
            <a:endParaRPr lang="en-US" sz="2400" dirty="0"/>
          </a:p>
          <a:p>
            <a:r>
              <a:rPr lang="en-US" sz="2400" dirty="0"/>
              <a:t>Gluteus</a:t>
            </a:r>
          </a:p>
          <a:p>
            <a:r>
              <a:rPr lang="en-US" sz="2400" dirty="0"/>
              <a:t>Hamstring</a:t>
            </a:r>
          </a:p>
          <a:p>
            <a:r>
              <a:rPr lang="en-US" sz="2400" dirty="0" err="1"/>
              <a:t>Semitendinoso</a:t>
            </a:r>
            <a:endParaRPr lang="en-US" sz="2400" dirty="0"/>
          </a:p>
          <a:p>
            <a:r>
              <a:rPr lang="en-US" sz="2400" dirty="0" err="1"/>
              <a:t>Semimebranosos</a:t>
            </a:r>
            <a:endParaRPr lang="en-US" sz="2400" dirty="0"/>
          </a:p>
          <a:p>
            <a:r>
              <a:rPr lang="en-US" sz="2400" dirty="0" err="1"/>
              <a:t>Fibulares</a:t>
            </a:r>
            <a:endParaRPr lang="en-US" sz="2400" dirty="0"/>
          </a:p>
          <a:p>
            <a:r>
              <a:rPr lang="en-US" sz="2400" dirty="0" err="1" smtClean="0"/>
              <a:t>Tibialis</a:t>
            </a:r>
            <a:endParaRPr lang="en-US" sz="2400" dirty="0"/>
          </a:p>
          <a:p>
            <a:r>
              <a:rPr lang="en-US" sz="2400" dirty="0" err="1"/>
              <a:t>Extensores</a:t>
            </a:r>
            <a:endParaRPr lang="en-US" sz="2400" dirty="0"/>
          </a:p>
          <a:p>
            <a:r>
              <a:rPr lang="en-US" sz="2400" dirty="0" err="1"/>
              <a:t>Gastronemius</a:t>
            </a:r>
            <a:endParaRPr lang="en-US" sz="2400" dirty="0"/>
          </a:p>
          <a:p>
            <a:r>
              <a:rPr lang="en-US" sz="2400" dirty="0" err="1" smtClean="0"/>
              <a:t>Soleo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72" y="883502"/>
            <a:ext cx="8933706" cy="56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768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Inferior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26224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Iliopsoas</a:t>
            </a:r>
            <a:endParaRPr lang="en-US" sz="2400" dirty="0"/>
          </a:p>
          <a:p>
            <a:r>
              <a:rPr lang="en-US" sz="2400" dirty="0" err="1"/>
              <a:t>Sartorio</a:t>
            </a:r>
            <a:endParaRPr lang="en-US" sz="2400" dirty="0"/>
          </a:p>
          <a:p>
            <a:r>
              <a:rPr lang="en-US" sz="2400" dirty="0" err="1"/>
              <a:t>Aductores</a:t>
            </a:r>
            <a:endParaRPr lang="en-US" sz="2400" dirty="0"/>
          </a:p>
          <a:p>
            <a:r>
              <a:rPr lang="en-US" sz="2400" dirty="0" err="1"/>
              <a:t>Gracilis</a:t>
            </a:r>
            <a:endParaRPr lang="en-US" sz="2400" dirty="0"/>
          </a:p>
          <a:p>
            <a:r>
              <a:rPr lang="en-US" sz="2400" dirty="0" err="1"/>
              <a:t>Cuadriceps</a:t>
            </a:r>
            <a:endParaRPr lang="en-US" sz="2400" dirty="0"/>
          </a:p>
          <a:p>
            <a:r>
              <a:rPr lang="en-US" sz="2400" dirty="0"/>
              <a:t>Gluteus</a:t>
            </a:r>
          </a:p>
          <a:p>
            <a:r>
              <a:rPr lang="en-US" sz="2400" dirty="0"/>
              <a:t>Hamstring</a:t>
            </a:r>
          </a:p>
          <a:p>
            <a:r>
              <a:rPr lang="en-US" sz="2400" dirty="0" err="1"/>
              <a:t>Semitendinoso</a:t>
            </a:r>
            <a:endParaRPr lang="en-US" sz="2400" dirty="0"/>
          </a:p>
          <a:p>
            <a:r>
              <a:rPr lang="en-US" sz="2400" dirty="0" err="1"/>
              <a:t>Semimebranosos</a:t>
            </a:r>
            <a:endParaRPr lang="en-US" sz="2400" dirty="0"/>
          </a:p>
          <a:p>
            <a:r>
              <a:rPr lang="en-US" sz="2400" dirty="0" err="1"/>
              <a:t>Fibulares</a:t>
            </a:r>
            <a:endParaRPr lang="en-US" sz="2400" dirty="0"/>
          </a:p>
          <a:p>
            <a:r>
              <a:rPr lang="en-US" sz="2400" dirty="0" err="1"/>
              <a:t>Tibialis</a:t>
            </a:r>
            <a:endParaRPr lang="en-US" sz="2400" dirty="0"/>
          </a:p>
          <a:p>
            <a:r>
              <a:rPr lang="en-US" sz="2400" dirty="0" err="1"/>
              <a:t>Extensores</a:t>
            </a:r>
            <a:endParaRPr lang="en-US" sz="2400" dirty="0"/>
          </a:p>
          <a:p>
            <a:r>
              <a:rPr lang="en-US" sz="2400" dirty="0" err="1"/>
              <a:t>Gastronemius</a:t>
            </a:r>
            <a:endParaRPr lang="en-US" sz="2400" dirty="0"/>
          </a:p>
          <a:p>
            <a:r>
              <a:rPr lang="en-US" sz="2400" dirty="0" err="1" smtClean="0"/>
              <a:t>Soleo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72" y="883502"/>
            <a:ext cx="8933706" cy="56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132" y="766978"/>
            <a:ext cx="5405887" cy="609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34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Inferior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36764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Iliopsoas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Sartorio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Aductores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Gracilis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Cuadriceps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Gluteus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/>
              <a:t>Hamstring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Semitendinoso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Semimebranosos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Fibulares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Tibialis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Extensores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/>
              <a:t>Gastronemius</a:t>
            </a: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 smtClean="0"/>
              <a:t>Soleo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08" y="644120"/>
            <a:ext cx="5364192" cy="62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Inferior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2622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err="1" smtClean="0"/>
              <a:t>Popliteo</a:t>
            </a:r>
            <a:endParaRPr lang="en-US" sz="24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2400" dirty="0" err="1" smtClean="0"/>
              <a:t>Tibialis</a:t>
            </a:r>
            <a:r>
              <a:rPr lang="en-US" sz="2400" dirty="0" smtClean="0"/>
              <a:t> post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Flexor </a:t>
            </a:r>
            <a:r>
              <a:rPr lang="en-US" sz="2400" dirty="0" err="1" smtClean="0"/>
              <a:t>digitorum</a:t>
            </a:r>
            <a:r>
              <a:rPr lang="en-US" sz="2400" dirty="0" smtClean="0"/>
              <a:t> </a:t>
            </a:r>
            <a:r>
              <a:rPr lang="en-US" sz="2400" dirty="0" err="1" smtClean="0"/>
              <a:t>longus</a:t>
            </a:r>
            <a:endParaRPr lang="en-US" sz="2400" dirty="0" smtClean="0"/>
          </a:p>
          <a:p>
            <a:endParaRPr lang="en-US" sz="2400" dirty="0"/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81" y="568964"/>
            <a:ext cx="7835900" cy="294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79" y="3352800"/>
            <a:ext cx="78994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08" y="644120"/>
            <a:ext cx="5364192" cy="62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5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Inferior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26224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Actividad</a:t>
            </a:r>
            <a:r>
              <a:rPr lang="en-US" sz="2400" dirty="0" smtClean="0"/>
              <a:t> 4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Demostraciones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Musculos</a:t>
            </a:r>
            <a:r>
              <a:rPr lang="en-US" sz="2400" dirty="0"/>
              <a:t> </a:t>
            </a:r>
            <a:r>
              <a:rPr lang="en-US" sz="2400" dirty="0" err="1"/>
              <a:t>Inferiores</a:t>
            </a:r>
            <a:endParaRPr lang="en-US" sz="2400" dirty="0"/>
          </a:p>
          <a:p>
            <a:r>
              <a:rPr lang="en-US" sz="2400" dirty="0"/>
              <a:t>1. </a:t>
            </a:r>
            <a:r>
              <a:rPr lang="en-US" sz="2400" dirty="0" err="1"/>
              <a:t>Gluteo</a:t>
            </a:r>
            <a:r>
              <a:rPr lang="en-US" sz="2400" dirty="0"/>
              <a:t> </a:t>
            </a:r>
            <a:r>
              <a:rPr lang="en-US" sz="2400" dirty="0" err="1"/>
              <a:t>maximo</a:t>
            </a:r>
            <a:endParaRPr lang="en-US" sz="2400" dirty="0"/>
          </a:p>
          <a:p>
            <a:r>
              <a:rPr lang="en-US" sz="2400" dirty="0"/>
              <a:t>2. </a:t>
            </a:r>
            <a:r>
              <a:rPr lang="en-US" sz="2400" dirty="0" err="1"/>
              <a:t>Cuadriceps</a:t>
            </a:r>
            <a:r>
              <a:rPr lang="en-US" sz="2400" dirty="0"/>
              <a:t> </a:t>
            </a:r>
            <a:r>
              <a:rPr lang="en-US" sz="2400" dirty="0" err="1"/>
              <a:t>femorals</a:t>
            </a:r>
            <a:endParaRPr lang="en-US" sz="2400" dirty="0"/>
          </a:p>
          <a:p>
            <a:r>
              <a:rPr lang="en-US" sz="2400" dirty="0"/>
              <a:t>3. Biceps femoral</a:t>
            </a:r>
          </a:p>
          <a:p>
            <a:r>
              <a:rPr lang="en-US" sz="2400" dirty="0"/>
              <a:t>4. </a:t>
            </a:r>
            <a:r>
              <a:rPr lang="en-US" sz="2400" dirty="0" err="1"/>
              <a:t>Gastronemio</a:t>
            </a:r>
            <a:endParaRPr lang="en-US" sz="2400" dirty="0"/>
          </a:p>
          <a:p>
            <a:r>
              <a:rPr lang="en-US" sz="2400" dirty="0"/>
              <a:t>5. </a:t>
            </a:r>
            <a:r>
              <a:rPr lang="en-US" sz="2400" dirty="0" err="1"/>
              <a:t>Tibial</a:t>
            </a:r>
            <a:r>
              <a:rPr lang="en-US" sz="2400" dirty="0"/>
              <a:t> anterior</a:t>
            </a:r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81" y="568964"/>
            <a:ext cx="7835900" cy="294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79" y="3352800"/>
            <a:ext cx="7899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68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Extremidad</a:t>
            </a:r>
            <a:r>
              <a:rPr lang="en-US" dirty="0"/>
              <a:t> Inferior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888" y="897145"/>
            <a:ext cx="400508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Demostraciones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Musculos</a:t>
            </a:r>
            <a:r>
              <a:rPr lang="en-US" sz="2400" dirty="0" smtClean="0"/>
              <a:t> </a:t>
            </a:r>
            <a:r>
              <a:rPr lang="en-US" sz="2400" dirty="0" err="1" smtClean="0"/>
              <a:t>Inferiores</a:t>
            </a:r>
            <a:endParaRPr lang="en-US" sz="2400" dirty="0" smtClean="0"/>
          </a:p>
          <a:p>
            <a:r>
              <a:rPr lang="en-US" sz="2400" dirty="0" smtClean="0"/>
              <a:t>1. </a:t>
            </a:r>
            <a:r>
              <a:rPr lang="en-US" sz="2400" dirty="0" err="1" smtClean="0"/>
              <a:t>Gluteo</a:t>
            </a:r>
            <a:r>
              <a:rPr lang="en-US" sz="2400" dirty="0" smtClean="0"/>
              <a:t> </a:t>
            </a:r>
            <a:r>
              <a:rPr lang="en-US" sz="2400" dirty="0" err="1" smtClean="0"/>
              <a:t>maximo</a:t>
            </a:r>
            <a:endParaRPr lang="en-US" sz="2400" dirty="0" smtClean="0"/>
          </a:p>
          <a:p>
            <a:r>
              <a:rPr lang="en-US" sz="2400" dirty="0" smtClean="0"/>
              <a:t>2. </a:t>
            </a:r>
            <a:r>
              <a:rPr lang="en-US" sz="2400" dirty="0" err="1" smtClean="0"/>
              <a:t>Cuadriceps</a:t>
            </a:r>
            <a:r>
              <a:rPr lang="en-US" sz="2400" dirty="0" smtClean="0"/>
              <a:t> </a:t>
            </a:r>
            <a:r>
              <a:rPr lang="en-US" sz="2400" dirty="0" err="1" smtClean="0"/>
              <a:t>femorals</a:t>
            </a:r>
            <a:endParaRPr lang="en-US" sz="2400" dirty="0" smtClean="0"/>
          </a:p>
          <a:p>
            <a:r>
              <a:rPr lang="en-US" sz="2400" dirty="0" smtClean="0"/>
              <a:t>3. Biceps femoral</a:t>
            </a:r>
          </a:p>
          <a:p>
            <a:r>
              <a:rPr lang="en-US" sz="2400" dirty="0" smtClean="0"/>
              <a:t>4. </a:t>
            </a:r>
            <a:r>
              <a:rPr lang="en-US" sz="2400" dirty="0" err="1" smtClean="0"/>
              <a:t>Gastronemio</a:t>
            </a:r>
            <a:endParaRPr lang="en-US" sz="2400" dirty="0" smtClean="0"/>
          </a:p>
          <a:p>
            <a:r>
              <a:rPr lang="en-US" sz="2400" dirty="0" smtClean="0"/>
              <a:t>5. </a:t>
            </a:r>
            <a:r>
              <a:rPr lang="en-US" sz="2400" dirty="0" err="1" smtClean="0"/>
              <a:t>Tibial</a:t>
            </a:r>
            <a:r>
              <a:rPr lang="en-US" sz="2400" dirty="0" smtClean="0"/>
              <a:t> anterior</a:t>
            </a:r>
          </a:p>
          <a:p>
            <a:endParaRPr lang="en-US" sz="2400" dirty="0"/>
          </a:p>
          <a:p>
            <a:pPr marL="800100" lvl="1" indent="-342900">
              <a:buFontTx/>
              <a:buChar char="-"/>
            </a:pPr>
            <a:endParaRPr lang="en-US" sz="24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81" y="568964"/>
            <a:ext cx="7835900" cy="294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79" y="3352800"/>
            <a:ext cx="7899400" cy="350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79" y="897145"/>
            <a:ext cx="81407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Clasificación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2B7171-7E60-7148-857D-B5CACCB95C11}"/>
              </a:ext>
            </a:extLst>
          </p:cNvPr>
          <p:cNvSpPr txBox="1"/>
          <p:nvPr/>
        </p:nvSpPr>
        <p:spPr>
          <a:xfrm>
            <a:off x="256821" y="731470"/>
            <a:ext cx="78870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/>
              <a:t>Tipos</a:t>
            </a:r>
            <a:r>
              <a:rPr lang="en-US" sz="2800" dirty="0"/>
              <a:t> de </a:t>
            </a:r>
            <a:r>
              <a:rPr lang="en-US" sz="2800" dirty="0" err="1"/>
              <a:t>músculos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b="1" dirty="0" err="1"/>
              <a:t>Agonistas</a:t>
            </a:r>
            <a:r>
              <a:rPr lang="en-US" sz="2800" dirty="0"/>
              <a:t> </a:t>
            </a:r>
            <a:r>
              <a:rPr lang="mr-IN" sz="2800" dirty="0"/>
              <a:t>–</a:t>
            </a:r>
            <a:r>
              <a:rPr lang="en-US" sz="2800" dirty="0"/>
              <a:t> al </a:t>
            </a:r>
            <a:r>
              <a:rPr lang="en-US" sz="2800" dirty="0" err="1"/>
              <a:t>contraerse</a:t>
            </a:r>
            <a:r>
              <a:rPr lang="en-US" sz="2800" dirty="0"/>
              <a:t> </a:t>
            </a:r>
            <a:r>
              <a:rPr lang="en-US" sz="2800" dirty="0" err="1"/>
              <a:t>generan</a:t>
            </a:r>
            <a:r>
              <a:rPr lang="en-US" sz="2800" dirty="0"/>
              <a:t> un </a:t>
            </a:r>
            <a:r>
              <a:rPr lang="en-US" sz="2800" dirty="0" err="1"/>
              <a:t>movimiento</a:t>
            </a:r>
            <a:r>
              <a:rPr lang="en-US" sz="2800" dirty="0"/>
              <a:t> particular</a:t>
            </a:r>
          </a:p>
          <a:p>
            <a:pPr marL="285750" indent="-285750">
              <a:buFontTx/>
              <a:buChar char="-"/>
            </a:pPr>
            <a:r>
              <a:rPr lang="en-US" sz="2800" b="1" dirty="0" err="1"/>
              <a:t>Antagonistas</a:t>
            </a:r>
            <a:r>
              <a:rPr lang="en-US" sz="2800" dirty="0"/>
              <a:t> </a:t>
            </a:r>
            <a:r>
              <a:rPr lang="mr-IN" sz="2800" dirty="0"/>
              <a:t>–</a:t>
            </a:r>
            <a:r>
              <a:rPr lang="en-US" sz="2800" dirty="0"/>
              <a:t> se </a:t>
            </a:r>
            <a:r>
              <a:rPr lang="en-US" sz="2800" dirty="0" err="1"/>
              <a:t>oponen</a:t>
            </a:r>
            <a:r>
              <a:rPr lang="en-US" sz="2800" dirty="0"/>
              <a:t> al </a:t>
            </a:r>
            <a:r>
              <a:rPr lang="en-US" sz="2800" dirty="0" err="1"/>
              <a:t>agonista</a:t>
            </a:r>
            <a:r>
              <a:rPr lang="en-US" sz="2800" dirty="0"/>
              <a:t>, se </a:t>
            </a:r>
            <a:r>
              <a:rPr lang="en-US" sz="2800" dirty="0" err="1"/>
              <a:t>relajan</a:t>
            </a:r>
            <a:r>
              <a:rPr lang="en-US" sz="2800" dirty="0"/>
              <a:t> </a:t>
            </a:r>
            <a:r>
              <a:rPr lang="en-US" sz="2800" dirty="0" err="1"/>
              <a:t>cuando</a:t>
            </a:r>
            <a:r>
              <a:rPr lang="en-US" sz="2800" dirty="0"/>
              <a:t> un </a:t>
            </a:r>
            <a:r>
              <a:rPr lang="en-US" sz="2800" dirty="0" err="1"/>
              <a:t>agonista</a:t>
            </a:r>
            <a:r>
              <a:rPr lang="en-US" sz="2800" dirty="0"/>
              <a:t> se </a:t>
            </a:r>
            <a:r>
              <a:rPr lang="en-US" sz="2800" dirty="0" err="1"/>
              <a:t>contrae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b="1" dirty="0" err="1"/>
              <a:t>Sinergistas</a:t>
            </a:r>
            <a:r>
              <a:rPr lang="en-US" sz="2800" dirty="0"/>
              <a:t> </a:t>
            </a:r>
            <a:r>
              <a:rPr lang="mr-IN" sz="2800" dirty="0"/>
              <a:t>–</a:t>
            </a:r>
            <a:r>
              <a:rPr lang="en-US" sz="2800" dirty="0"/>
              <a:t> </a:t>
            </a:r>
            <a:r>
              <a:rPr lang="en-US" sz="2800" dirty="0" err="1"/>
              <a:t>ayudan</a:t>
            </a:r>
            <a:r>
              <a:rPr lang="en-US" sz="2800" dirty="0"/>
              <a:t> a los </a:t>
            </a:r>
            <a:r>
              <a:rPr lang="en-US" sz="2800" dirty="0" err="1"/>
              <a:t>agonistas</a:t>
            </a:r>
            <a:r>
              <a:rPr lang="en-US" sz="2800" dirty="0"/>
              <a:t> </a:t>
            </a:r>
            <a:r>
              <a:rPr lang="en-US" sz="2800" dirty="0" err="1"/>
              <a:t>eliminando</a:t>
            </a:r>
            <a:r>
              <a:rPr lang="en-US" sz="2800" dirty="0"/>
              <a:t> </a:t>
            </a:r>
            <a:r>
              <a:rPr lang="en-US" sz="2800" dirty="0" err="1"/>
              <a:t>movimientos</a:t>
            </a:r>
            <a:r>
              <a:rPr lang="en-US" sz="2800" dirty="0"/>
              <a:t> no </a:t>
            </a:r>
            <a:r>
              <a:rPr lang="en-US" sz="2800" dirty="0" err="1"/>
              <a:t>deseados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b="1" dirty="0" err="1"/>
              <a:t>Fijadores</a:t>
            </a:r>
            <a:r>
              <a:rPr lang="en-US" sz="2800" b="1" dirty="0"/>
              <a:t>-</a:t>
            </a:r>
            <a:r>
              <a:rPr lang="en-US" sz="2800" dirty="0"/>
              <a:t> </a:t>
            </a:r>
            <a:r>
              <a:rPr lang="en-US" sz="2800" dirty="0" err="1"/>
              <a:t>tipo</a:t>
            </a:r>
            <a:r>
              <a:rPr lang="en-US" sz="2800" dirty="0"/>
              <a:t> de </a:t>
            </a:r>
            <a:r>
              <a:rPr lang="en-US" sz="2800" dirty="0" err="1"/>
              <a:t>sinergista</a:t>
            </a:r>
            <a:r>
              <a:rPr lang="en-US" sz="2800" dirty="0"/>
              <a:t>, </a:t>
            </a:r>
            <a:r>
              <a:rPr lang="en-US" sz="2800" dirty="0" err="1"/>
              <a:t>inmobilizan</a:t>
            </a:r>
            <a:r>
              <a:rPr lang="en-US" sz="2800" dirty="0"/>
              <a:t> el </a:t>
            </a:r>
            <a:r>
              <a:rPr lang="en-US" sz="2800" dirty="0" err="1"/>
              <a:t>origen</a:t>
            </a:r>
            <a:r>
              <a:rPr lang="en-US" sz="2800" dirty="0"/>
              <a:t> de un </a:t>
            </a:r>
            <a:r>
              <a:rPr lang="en-US" sz="2800" dirty="0" err="1"/>
              <a:t>agonista</a:t>
            </a:r>
            <a:r>
              <a:rPr lang="en-US" sz="2800" dirty="0"/>
              <a:t> para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toda</a:t>
            </a:r>
            <a:r>
              <a:rPr lang="en-US" sz="2800" dirty="0"/>
              <a:t> la </a:t>
            </a:r>
            <a:r>
              <a:rPr lang="en-US" sz="2800" dirty="0" err="1"/>
              <a:t>fuerza</a:t>
            </a:r>
            <a:r>
              <a:rPr lang="en-US" sz="2800" dirty="0"/>
              <a:t> sea en la </a:t>
            </a:r>
            <a:r>
              <a:rPr lang="en-US" sz="2800" dirty="0" err="1"/>
              <a:t>inserción</a:t>
            </a:r>
            <a:endParaRPr lang="en-US" sz="2800" dirty="0"/>
          </a:p>
          <a:p>
            <a:pPr marL="742950" lvl="1" indent="-285750">
              <a:buFontTx/>
              <a:buChar char="-"/>
            </a:pPr>
            <a:r>
              <a:rPr lang="en-US" sz="2800" dirty="0" err="1"/>
              <a:t>postura</a:t>
            </a:r>
            <a:endParaRPr lang="en-US" sz="2800" dirty="0"/>
          </a:p>
          <a:p>
            <a:pPr marL="742950" lvl="1" indent="-285750">
              <a:buFontTx/>
              <a:buChar char="-"/>
            </a:pPr>
            <a:endParaRPr lang="en-US" sz="2800" dirty="0"/>
          </a:p>
        </p:txBody>
      </p:sp>
      <p:pic>
        <p:nvPicPr>
          <p:cNvPr id="1026" name="Picture 2" descr="mage result for agonist antagonist mus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4" y="1057275"/>
            <a:ext cx="3792071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9505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Resumen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F28A59-C15A-6C43-8EA8-2FF4505CE911}"/>
              </a:ext>
            </a:extLst>
          </p:cNvPr>
          <p:cNvSpPr txBox="1"/>
          <p:nvPr/>
        </p:nvSpPr>
        <p:spPr>
          <a:xfrm>
            <a:off x="318658" y="673939"/>
            <a:ext cx="1152698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800" dirty="0" err="1" smtClean="0"/>
              <a:t>Diferencia</a:t>
            </a:r>
            <a:r>
              <a:rPr lang="en-US" sz="2800" dirty="0" smtClean="0"/>
              <a:t> entre </a:t>
            </a:r>
            <a:r>
              <a:rPr lang="en-US" sz="2800" dirty="0" err="1" smtClean="0"/>
              <a:t>agonista</a:t>
            </a:r>
            <a:r>
              <a:rPr lang="en-US" sz="2800" dirty="0" smtClean="0"/>
              <a:t> y </a:t>
            </a:r>
            <a:r>
              <a:rPr lang="en-US" sz="2800" dirty="0" err="1" smtClean="0"/>
              <a:t>antagonista</a:t>
            </a: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 err="1" smtClean="0"/>
              <a:t>Direccion</a:t>
            </a:r>
            <a:r>
              <a:rPr lang="en-US" sz="2800" dirty="0" smtClean="0"/>
              <a:t> de </a:t>
            </a:r>
            <a:r>
              <a:rPr lang="en-US" sz="2800" dirty="0" err="1" smtClean="0"/>
              <a:t>fibras</a:t>
            </a:r>
            <a:r>
              <a:rPr lang="en-US" sz="2800" dirty="0" smtClean="0"/>
              <a:t> en </a:t>
            </a:r>
            <a:r>
              <a:rPr lang="en-US" sz="2800" dirty="0" err="1" smtClean="0"/>
              <a:t>deltoide</a:t>
            </a:r>
            <a:r>
              <a:rPr lang="en-US" sz="2800" dirty="0" smtClean="0"/>
              <a:t>?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 err="1" smtClean="0"/>
              <a:t>Pareo</a:t>
            </a:r>
            <a:r>
              <a:rPr lang="en-US" sz="2800" dirty="0" smtClean="0"/>
              <a:t>: </a:t>
            </a:r>
            <a:r>
              <a:rPr lang="en-US" sz="2800" dirty="0" err="1" smtClean="0"/>
              <a:t>nombre</a:t>
            </a:r>
            <a:r>
              <a:rPr lang="en-US" sz="2800" dirty="0" smtClean="0"/>
              <a:t> con </a:t>
            </a:r>
            <a:r>
              <a:rPr lang="en-US" sz="2800" dirty="0" err="1" smtClean="0"/>
              <a:t>criterio</a:t>
            </a:r>
            <a:r>
              <a:rPr lang="en-US" sz="2800" dirty="0" smtClean="0"/>
              <a:t> para el </a:t>
            </a:r>
            <a:r>
              <a:rPr lang="en-US" sz="2800" dirty="0" err="1" smtClean="0"/>
              <a:t>mismo</a:t>
            </a:r>
            <a:endParaRPr lang="en-US" sz="2800" dirty="0" smtClean="0"/>
          </a:p>
          <a:p>
            <a:r>
              <a:rPr lang="en-US" sz="2400" dirty="0" smtClean="0"/>
              <a:t>3)____</a:t>
            </a:r>
            <a:r>
              <a:rPr lang="en-US" sz="2400" dirty="0" err="1" smtClean="0"/>
              <a:t>gluteo</a:t>
            </a:r>
            <a:r>
              <a:rPr lang="en-US" sz="2400" dirty="0" smtClean="0"/>
              <a:t> max			a. </a:t>
            </a:r>
            <a:r>
              <a:rPr lang="en-US" sz="2400" dirty="0" err="1" smtClean="0"/>
              <a:t>accion</a:t>
            </a:r>
            <a:endParaRPr lang="en-US" sz="2400" dirty="0" smtClean="0"/>
          </a:p>
          <a:p>
            <a:r>
              <a:rPr lang="en-US" sz="2400" dirty="0" smtClean="0"/>
              <a:t>4)____adductor </a:t>
            </a:r>
            <a:r>
              <a:rPr lang="en-US" sz="2400" dirty="0" err="1" smtClean="0"/>
              <a:t>magnus</a:t>
            </a:r>
            <a:r>
              <a:rPr lang="en-US" sz="2400" dirty="0" smtClean="0"/>
              <a:t>		b. forma</a:t>
            </a:r>
          </a:p>
          <a:p>
            <a:r>
              <a:rPr lang="en-US" sz="2400" dirty="0" smtClean="0"/>
              <a:t>5)____biceps </a:t>
            </a:r>
            <a:r>
              <a:rPr lang="en-US" sz="2400" dirty="0" err="1" smtClean="0"/>
              <a:t>femoris</a:t>
            </a:r>
            <a:r>
              <a:rPr lang="en-US" sz="2400" dirty="0" smtClean="0"/>
              <a:t>			c. </a:t>
            </a:r>
            <a:r>
              <a:rPr lang="en-US" sz="2400" dirty="0" err="1" smtClean="0"/>
              <a:t>localizacion</a:t>
            </a:r>
            <a:r>
              <a:rPr lang="en-US" sz="2400" dirty="0" smtClean="0"/>
              <a:t> de o e </a:t>
            </a:r>
            <a:r>
              <a:rPr lang="en-US" sz="2400" dirty="0" err="1" smtClean="0"/>
              <a:t>i</a:t>
            </a:r>
            <a:endParaRPr lang="en-US" sz="2400" dirty="0" smtClean="0"/>
          </a:p>
          <a:p>
            <a:r>
              <a:rPr lang="en-US" sz="2400" dirty="0" smtClean="0"/>
              <a:t>6)____</a:t>
            </a:r>
            <a:r>
              <a:rPr lang="en-US" sz="2400" dirty="0" err="1" smtClean="0"/>
              <a:t>transversus</a:t>
            </a:r>
            <a:r>
              <a:rPr lang="en-US" sz="2400" dirty="0" smtClean="0"/>
              <a:t> </a:t>
            </a:r>
            <a:r>
              <a:rPr lang="en-US" sz="2400" dirty="0" err="1" smtClean="0"/>
              <a:t>abdominis</a:t>
            </a:r>
            <a:r>
              <a:rPr lang="en-US" sz="2400" dirty="0" smtClean="0"/>
              <a:t>		d. </a:t>
            </a:r>
            <a:r>
              <a:rPr lang="en-US" sz="2400" dirty="0" err="1" smtClean="0"/>
              <a:t>numero</a:t>
            </a:r>
            <a:r>
              <a:rPr lang="en-US" sz="2400" dirty="0" smtClean="0"/>
              <a:t> de </a:t>
            </a:r>
            <a:r>
              <a:rPr lang="en-US" sz="2400" dirty="0" err="1" smtClean="0"/>
              <a:t>origenes</a:t>
            </a:r>
            <a:endParaRPr lang="en-US" sz="2400" dirty="0" smtClean="0"/>
          </a:p>
          <a:p>
            <a:r>
              <a:rPr lang="en-US" sz="2400" dirty="0" smtClean="0"/>
              <a:t>7)____extensor carpi </a:t>
            </a:r>
            <a:r>
              <a:rPr lang="en-US" sz="2400" dirty="0" err="1" smtClean="0"/>
              <a:t>ulnaris</a:t>
            </a:r>
            <a:r>
              <a:rPr lang="en-US" sz="2400" dirty="0" smtClean="0"/>
              <a:t>		e. </a:t>
            </a:r>
            <a:r>
              <a:rPr lang="en-US" sz="2400" dirty="0" err="1" smtClean="0"/>
              <a:t>localizacion</a:t>
            </a:r>
            <a:r>
              <a:rPr lang="en-US" sz="2400" dirty="0" smtClean="0"/>
              <a:t> del </a:t>
            </a:r>
            <a:r>
              <a:rPr lang="en-US" sz="2400" dirty="0" err="1" smtClean="0"/>
              <a:t>musculo</a:t>
            </a:r>
            <a:r>
              <a:rPr lang="en-US" sz="2400" dirty="0" smtClean="0"/>
              <a:t> </a:t>
            </a:r>
            <a:r>
              <a:rPr lang="en-US" sz="2400" dirty="0" err="1" smtClean="0"/>
              <a:t>relativo</a:t>
            </a:r>
            <a:r>
              <a:rPr lang="en-US" sz="2400" dirty="0" smtClean="0"/>
              <a:t> a </a:t>
            </a:r>
            <a:r>
              <a:rPr lang="en-US" sz="2400" dirty="0" err="1" smtClean="0"/>
              <a:t>hueso</a:t>
            </a:r>
            <a:r>
              <a:rPr lang="en-US" sz="2400" dirty="0" smtClean="0"/>
              <a:t> o region</a:t>
            </a:r>
          </a:p>
          <a:p>
            <a:r>
              <a:rPr lang="en-US" sz="2400" dirty="0" smtClean="0"/>
              <a:t>8)____trapezius				f.  </a:t>
            </a:r>
            <a:r>
              <a:rPr lang="en-US" sz="2400" dirty="0" err="1" smtClean="0"/>
              <a:t>direccion</a:t>
            </a:r>
            <a:r>
              <a:rPr lang="en-US" sz="2400" dirty="0" smtClean="0"/>
              <a:t> de </a:t>
            </a:r>
            <a:r>
              <a:rPr lang="en-US" sz="2400" dirty="0" err="1" smtClean="0"/>
              <a:t>fibras</a:t>
            </a:r>
            <a:endParaRPr lang="en-US" sz="2400" dirty="0" smtClean="0"/>
          </a:p>
          <a:p>
            <a:r>
              <a:rPr lang="en-US" sz="2400" dirty="0" smtClean="0"/>
              <a:t>9)____rectus </a:t>
            </a:r>
            <a:r>
              <a:rPr lang="en-US" sz="2400" dirty="0" err="1" smtClean="0"/>
              <a:t>femoris</a:t>
            </a:r>
            <a:r>
              <a:rPr lang="en-US" sz="2400" dirty="0" smtClean="0"/>
              <a:t>			g. </a:t>
            </a:r>
            <a:r>
              <a:rPr lang="en-US" sz="2400" dirty="0" err="1" smtClean="0"/>
              <a:t>relativo</a:t>
            </a:r>
            <a:r>
              <a:rPr lang="en-US" sz="2400" dirty="0" smtClean="0"/>
              <a:t> al </a:t>
            </a:r>
            <a:r>
              <a:rPr lang="en-US" sz="2400" dirty="0" err="1" smtClean="0"/>
              <a:t>tama</a:t>
            </a:r>
            <a:r>
              <a:rPr lang="en-US" sz="2400" dirty="0" err="1" smtClean="0"/>
              <a:t>ño</a:t>
            </a:r>
            <a:r>
              <a:rPr lang="en-US" sz="2400" dirty="0" smtClean="0"/>
              <a:t> del </a:t>
            </a:r>
            <a:r>
              <a:rPr lang="en-US" sz="2400" dirty="0" err="1" smtClean="0"/>
              <a:t>musculo</a:t>
            </a:r>
            <a:endParaRPr lang="en-US" sz="2400" dirty="0" smtClean="0"/>
          </a:p>
          <a:p>
            <a:r>
              <a:rPr lang="en-US" sz="2400" dirty="0" smtClean="0"/>
              <a:t>10)____</a:t>
            </a:r>
            <a:r>
              <a:rPr lang="en-US" sz="2400" dirty="0" err="1" smtClean="0"/>
              <a:t>oblicuo</a:t>
            </a:r>
            <a:r>
              <a:rPr lang="en-US" sz="2400" dirty="0" smtClean="0"/>
              <a:t> </a:t>
            </a:r>
            <a:r>
              <a:rPr lang="en-US" sz="2400" dirty="0" err="1" smtClean="0"/>
              <a:t>externo</a:t>
            </a:r>
            <a:endParaRPr lang="en-US" sz="2400" dirty="0" smtClean="0"/>
          </a:p>
          <a:p>
            <a:r>
              <a:rPr lang="en-US" sz="2400" dirty="0" smtClean="0"/>
              <a:t>11)____</a:t>
            </a:r>
            <a:r>
              <a:rPr lang="en-US" sz="2400" dirty="0" err="1" smtClean="0"/>
              <a:t>esternocleidomastoideo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2938" y="6200775"/>
            <a:ext cx="303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PROXIMO: DISECCION DE AVE!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45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1EE872-5037-3D48-A3DC-7FB04A05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Referencias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42D816-2223-884D-989E-7DAA65998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http://www.notesonzoology.com/phylum-chordata/pigeon-phylum-chordata/muscular-system-of-pigeons-with-diagram-chordata-zoology/8003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064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Músculos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Nomenclatura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2B7171-7E60-7148-857D-B5CACCB95C11}"/>
              </a:ext>
            </a:extLst>
          </p:cNvPr>
          <p:cNvSpPr txBox="1"/>
          <p:nvPr/>
        </p:nvSpPr>
        <p:spPr>
          <a:xfrm>
            <a:off x="256821" y="731470"/>
            <a:ext cx="64318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/>
              <a:t>Criterios</a:t>
            </a:r>
            <a:r>
              <a:rPr lang="en-US" sz="2800" dirty="0"/>
              <a:t> </a:t>
            </a:r>
            <a:r>
              <a:rPr lang="en-US" sz="2800" dirty="0" smtClean="0"/>
              <a:t>:</a:t>
            </a:r>
            <a:endParaRPr lang="en-US" sz="2800" dirty="0"/>
          </a:p>
          <a:p>
            <a:pPr marL="742950" lvl="1" indent="-285750">
              <a:buFontTx/>
              <a:buChar char="-"/>
            </a:pPr>
            <a:r>
              <a:rPr lang="en-US" sz="2800" dirty="0"/>
              <a:t>Claves para </a:t>
            </a:r>
            <a:r>
              <a:rPr lang="en-US" sz="2800" dirty="0" err="1"/>
              <a:t>nombrarlos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b="1" dirty="0" err="1" smtClean="0"/>
              <a:t>Direcci</a:t>
            </a:r>
            <a:r>
              <a:rPr lang="en-US" sz="2800" b="1" dirty="0" err="1" smtClean="0"/>
              <a:t>ó</a:t>
            </a:r>
            <a:r>
              <a:rPr lang="en-US" sz="2800" b="1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/>
              <a:t>las</a:t>
            </a:r>
            <a:r>
              <a:rPr lang="en-US" sz="2800" dirty="0"/>
              <a:t> </a:t>
            </a:r>
            <a:r>
              <a:rPr lang="en-US" sz="2800" dirty="0" err="1"/>
              <a:t>fibras</a:t>
            </a:r>
            <a:r>
              <a:rPr lang="en-US" sz="2800" dirty="0"/>
              <a:t> </a:t>
            </a:r>
            <a:r>
              <a:rPr lang="en-US" sz="2800" dirty="0" err="1"/>
              <a:t>musculares</a:t>
            </a:r>
            <a:endParaRPr lang="en-US" sz="2800" dirty="0"/>
          </a:p>
          <a:p>
            <a:pPr marL="742950" lvl="1" indent="-285750">
              <a:buFontTx/>
              <a:buChar char="-"/>
            </a:pPr>
            <a:r>
              <a:rPr lang="en-US" sz="2800" dirty="0" err="1"/>
              <a:t>Eje</a:t>
            </a:r>
            <a:r>
              <a:rPr lang="en-US" sz="2800" dirty="0"/>
              <a:t> longitudinal del </a:t>
            </a:r>
            <a:r>
              <a:rPr lang="en-US" sz="2800" dirty="0" err="1"/>
              <a:t>cuerpo</a:t>
            </a:r>
            <a:r>
              <a:rPr lang="en-US" sz="2800" dirty="0"/>
              <a:t> o de la </a:t>
            </a:r>
            <a:r>
              <a:rPr lang="en-US" sz="2800" dirty="0" err="1"/>
              <a:t>extremidad</a:t>
            </a:r>
            <a:endParaRPr lang="en-US" sz="2800" dirty="0"/>
          </a:p>
          <a:p>
            <a:pPr marL="1200150" lvl="2" indent="-285750">
              <a:buFontTx/>
              <a:buChar char="-"/>
            </a:pPr>
            <a:r>
              <a:rPr lang="en-US" sz="2800" dirty="0"/>
              <a:t>Rectus, </a:t>
            </a:r>
            <a:r>
              <a:rPr lang="en-US" sz="2800" dirty="0" err="1"/>
              <a:t>transverso</a:t>
            </a:r>
            <a:r>
              <a:rPr lang="en-US" sz="2800" dirty="0"/>
              <a:t> u </a:t>
            </a:r>
            <a:r>
              <a:rPr lang="en-US" sz="2800" dirty="0" err="1"/>
              <a:t>oblicuo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b="1" dirty="0" err="1"/>
              <a:t>Tamaño</a:t>
            </a:r>
            <a:r>
              <a:rPr lang="en-US" sz="2800" dirty="0"/>
              <a:t> </a:t>
            </a:r>
            <a:r>
              <a:rPr lang="en-US" sz="2800" dirty="0" err="1"/>
              <a:t>relativo</a:t>
            </a:r>
            <a:r>
              <a:rPr lang="en-US" sz="2800" dirty="0"/>
              <a:t> del </a:t>
            </a:r>
            <a:r>
              <a:rPr lang="en-US" sz="2800" dirty="0" err="1"/>
              <a:t>músculo</a:t>
            </a:r>
            <a:endParaRPr lang="en-US" sz="2800" dirty="0"/>
          </a:p>
          <a:p>
            <a:pPr marL="742950" lvl="1" indent="-285750">
              <a:buFontTx/>
              <a:buChar char="-"/>
            </a:pPr>
            <a:r>
              <a:rPr lang="en-US" sz="2800" dirty="0"/>
              <a:t>Maximus, </a:t>
            </a:r>
            <a:r>
              <a:rPr lang="en-US" sz="2800" dirty="0" err="1"/>
              <a:t>minimus</a:t>
            </a:r>
            <a:r>
              <a:rPr lang="en-US" sz="2800" dirty="0"/>
              <a:t>, </a:t>
            </a:r>
            <a:r>
              <a:rPr lang="en-US" sz="2800" dirty="0" err="1"/>
              <a:t>longus</a:t>
            </a:r>
            <a:r>
              <a:rPr lang="en-US" sz="2800" dirty="0"/>
              <a:t>, brevis</a:t>
            </a:r>
          </a:p>
          <a:p>
            <a:pPr marL="285750" indent="-285750">
              <a:buFontTx/>
              <a:buChar char="-"/>
            </a:pPr>
            <a:r>
              <a:rPr lang="en-US" sz="2800" b="1" dirty="0" err="1"/>
              <a:t>Localización</a:t>
            </a:r>
            <a:r>
              <a:rPr lang="en-US" sz="2800" dirty="0"/>
              <a:t> del </a:t>
            </a:r>
            <a:r>
              <a:rPr lang="en-US" sz="2800" dirty="0" err="1"/>
              <a:t>músculo</a:t>
            </a:r>
            <a:endParaRPr lang="en-US" sz="2800" dirty="0"/>
          </a:p>
          <a:p>
            <a:pPr marL="742950" lvl="1" indent="-285750">
              <a:buFontTx/>
              <a:buChar char="-"/>
            </a:pPr>
            <a:r>
              <a:rPr lang="en-US" sz="2800" dirty="0"/>
              <a:t>Temporalis, </a:t>
            </a:r>
            <a:r>
              <a:rPr lang="en-US" sz="2800" dirty="0" err="1"/>
              <a:t>femoris</a:t>
            </a:r>
            <a:r>
              <a:rPr lang="en-US" sz="2800" dirty="0"/>
              <a:t>, </a:t>
            </a:r>
            <a:r>
              <a:rPr lang="en-US" sz="2800" dirty="0" err="1"/>
              <a:t>brachii</a:t>
            </a:r>
            <a:endParaRPr lang="en-US" sz="2800" dirty="0"/>
          </a:p>
          <a:p>
            <a:pPr marL="742950" lvl="1" indent="-285750">
              <a:buFontTx/>
              <a:buChar char="-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91" y="36512"/>
            <a:ext cx="55245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6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Músculos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Nomenclatura</a:t>
            </a:r>
            <a:r>
              <a:rPr lang="en-US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2B7171-7E60-7148-857D-B5CACCB95C11}"/>
              </a:ext>
            </a:extLst>
          </p:cNvPr>
          <p:cNvSpPr txBox="1"/>
          <p:nvPr/>
        </p:nvSpPr>
        <p:spPr>
          <a:xfrm>
            <a:off x="256821" y="731470"/>
            <a:ext cx="64318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/>
              <a:t>Criterios</a:t>
            </a:r>
            <a:r>
              <a:rPr lang="en-US" sz="2800" dirty="0"/>
              <a:t> para </a:t>
            </a:r>
            <a:r>
              <a:rPr lang="en-US" sz="2800" dirty="0" err="1"/>
              <a:t>nomenclatura</a:t>
            </a:r>
            <a:r>
              <a:rPr lang="en-US" sz="2800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2800" dirty="0" err="1"/>
              <a:t>Numero</a:t>
            </a:r>
            <a:r>
              <a:rPr lang="en-US" sz="2800" dirty="0"/>
              <a:t> de </a:t>
            </a:r>
            <a:r>
              <a:rPr lang="en-US" sz="2800" dirty="0" err="1"/>
              <a:t>orígenes</a:t>
            </a:r>
            <a:endParaRPr lang="en-US" sz="2800" dirty="0"/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B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ceps</a:t>
            </a:r>
            <a:r>
              <a:rPr lang="en-US" sz="2800" dirty="0"/>
              <a:t>, </a:t>
            </a:r>
            <a:r>
              <a:rPr lang="en-US" sz="2800" dirty="0" err="1" smtClean="0"/>
              <a:t>tr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ceps</a:t>
            </a:r>
            <a:r>
              <a:rPr lang="en-US" sz="2800" dirty="0" smtClean="0"/>
              <a:t> </a:t>
            </a:r>
            <a:r>
              <a:rPr lang="en-US" sz="2800" dirty="0"/>
              <a:t>o </a:t>
            </a:r>
            <a:r>
              <a:rPr lang="en-US" sz="2800" dirty="0" err="1" smtClean="0"/>
              <a:t>quadr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ceps</a:t>
            </a:r>
            <a:r>
              <a:rPr lang="en-US" sz="2800" dirty="0" smtClean="0"/>
              <a:t> </a:t>
            </a:r>
            <a:r>
              <a:rPr lang="en-US" sz="2800" dirty="0"/>
              <a:t>(2, 3, 4 </a:t>
            </a:r>
            <a:r>
              <a:rPr lang="en-US" sz="2800" dirty="0" err="1"/>
              <a:t>cabezas</a:t>
            </a:r>
            <a:r>
              <a:rPr lang="en-US" sz="2800" dirty="0"/>
              <a:t> u </a:t>
            </a:r>
            <a:r>
              <a:rPr lang="en-US" sz="2800" dirty="0" err="1"/>
              <a:t>origenes</a:t>
            </a:r>
            <a:r>
              <a:rPr lang="en-US" sz="2800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Localizaci</a:t>
            </a:r>
            <a:r>
              <a:rPr lang="en-US" sz="2800" dirty="0" err="1" smtClean="0"/>
              <a:t>ó</a:t>
            </a:r>
            <a:r>
              <a:rPr lang="en-US" sz="28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/>
              <a:t>de </a:t>
            </a:r>
            <a:r>
              <a:rPr lang="en-US" sz="2800" dirty="0" err="1"/>
              <a:t>origen</a:t>
            </a:r>
            <a:r>
              <a:rPr lang="en-US" sz="2800" dirty="0"/>
              <a:t> e </a:t>
            </a:r>
            <a:r>
              <a:rPr lang="en-US" sz="2800" dirty="0" err="1"/>
              <a:t>inserción</a:t>
            </a:r>
            <a:endParaRPr lang="en-US" sz="2800" dirty="0"/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Esterno-cleido-mastoideo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/>
              <a:t>Forma del </a:t>
            </a:r>
            <a:r>
              <a:rPr lang="en-US" sz="2800" dirty="0" err="1"/>
              <a:t>músculo</a:t>
            </a:r>
            <a:endParaRPr lang="en-US" sz="2800" dirty="0"/>
          </a:p>
          <a:p>
            <a:pPr marL="742950" lvl="1" indent="-285750">
              <a:buFontTx/>
              <a:buChar char="-"/>
            </a:pPr>
            <a:r>
              <a:rPr lang="en-US" sz="2800" dirty="0" err="1"/>
              <a:t>Deltoide</a:t>
            </a:r>
            <a:r>
              <a:rPr lang="en-US" sz="2800" dirty="0"/>
              <a:t>, </a:t>
            </a:r>
            <a:r>
              <a:rPr lang="en-US" sz="2800" dirty="0" err="1"/>
              <a:t>trapecio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Acción</a:t>
            </a:r>
            <a:r>
              <a:rPr lang="en-US" sz="2800" dirty="0"/>
              <a:t> del </a:t>
            </a:r>
            <a:r>
              <a:rPr lang="en-US" sz="2800" dirty="0" err="1"/>
              <a:t>músculo</a:t>
            </a:r>
            <a:endParaRPr lang="en-US" sz="2800" dirty="0"/>
          </a:p>
          <a:p>
            <a:pPr marL="742950" lvl="1" indent="-285750">
              <a:buFontTx/>
              <a:buChar char="-"/>
            </a:pPr>
            <a:r>
              <a:rPr lang="en-US" sz="2800" dirty="0" err="1"/>
              <a:t>Aductor</a:t>
            </a:r>
            <a:r>
              <a:rPr lang="en-US" sz="2800" dirty="0"/>
              <a:t>, </a:t>
            </a:r>
            <a:r>
              <a:rPr lang="en-US" sz="2800" dirty="0" smtClean="0"/>
              <a:t>extensor, flexor, </a:t>
            </a:r>
            <a:r>
              <a:rPr lang="en-US" sz="2800" dirty="0" err="1" smtClean="0"/>
              <a:t>levador</a:t>
            </a:r>
            <a:r>
              <a:rPr lang="en-US" sz="2800" dirty="0" smtClean="0"/>
              <a:t>, </a:t>
            </a:r>
            <a:r>
              <a:rPr lang="en-US" sz="2800" dirty="0" err="1" smtClean="0"/>
              <a:t>depresor</a:t>
            </a:r>
            <a:endParaRPr lang="en-US" sz="2800" dirty="0"/>
          </a:p>
          <a:p>
            <a:pPr marL="742950" lvl="1" indent="-285750">
              <a:buFontTx/>
              <a:buChar char="-"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91" y="36512"/>
            <a:ext cx="55245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1ABA6D-D6C5-3E44-BB21-5129B58FEF17}"/>
              </a:ext>
            </a:extLst>
          </p:cNvPr>
          <p:cNvSpPr txBox="1"/>
          <p:nvPr/>
        </p:nvSpPr>
        <p:spPr>
          <a:xfrm>
            <a:off x="175489" y="724736"/>
            <a:ext cx="478375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/>
              <a:t>Usaremos</a:t>
            </a:r>
            <a:r>
              <a:rPr lang="en-US" sz="2800" dirty="0"/>
              <a:t> </a:t>
            </a:r>
            <a:r>
              <a:rPr lang="en-US" sz="2800" dirty="0" err="1"/>
              <a:t>tablas</a:t>
            </a:r>
            <a:r>
              <a:rPr lang="en-US" sz="2800" dirty="0"/>
              <a:t>, </a:t>
            </a:r>
            <a:r>
              <a:rPr lang="en-US" sz="2800" dirty="0" err="1"/>
              <a:t>fotos</a:t>
            </a:r>
            <a:r>
              <a:rPr lang="en-US" sz="2800" dirty="0"/>
              <a:t>, </a:t>
            </a:r>
            <a:r>
              <a:rPr lang="en-US" sz="2800" dirty="0" err="1"/>
              <a:t>figuras</a:t>
            </a:r>
            <a:r>
              <a:rPr lang="en-US" sz="2800" dirty="0"/>
              <a:t>, </a:t>
            </a:r>
            <a:r>
              <a:rPr lang="en-US" sz="2800" dirty="0" err="1"/>
              <a:t>modelos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regiones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err="1"/>
              <a:t>Identificar</a:t>
            </a:r>
            <a:r>
              <a:rPr lang="en-US" sz="2800" dirty="0"/>
              <a:t> los </a:t>
            </a:r>
            <a:r>
              <a:rPr lang="en-US" sz="2800" dirty="0" err="1" smtClean="0"/>
              <a:t>m</a:t>
            </a:r>
            <a:r>
              <a:rPr lang="en-US" sz="2800" dirty="0" err="1" smtClean="0"/>
              <a:t>á</a:t>
            </a:r>
            <a:r>
              <a:rPr lang="en-US" sz="2800" dirty="0" err="1" smtClean="0"/>
              <a:t>s</a:t>
            </a:r>
            <a:r>
              <a:rPr lang="en-US" sz="2800" dirty="0" smtClean="0"/>
              <a:t> </a:t>
            </a:r>
            <a:r>
              <a:rPr lang="en-US" sz="2800" dirty="0" err="1"/>
              <a:t>que</a:t>
            </a:r>
            <a:r>
              <a:rPr lang="en-US" sz="2800" dirty="0"/>
              <a:t> se </a:t>
            </a:r>
            <a:r>
              <a:rPr lang="en-US" sz="2800" dirty="0" err="1" smtClean="0"/>
              <a:t>puedan</a:t>
            </a:r>
            <a:r>
              <a:rPr lang="en-US" sz="2800" dirty="0" smtClean="0"/>
              <a:t> - </a:t>
            </a:r>
            <a:r>
              <a:rPr lang="en-US" sz="2800" b="1" dirty="0" err="1" smtClean="0"/>
              <a:t>Nomenclatura</a:t>
            </a:r>
            <a:endParaRPr lang="en-US" sz="2800" b="1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Origen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Inserción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Acción</a:t>
            </a:r>
            <a:r>
              <a:rPr lang="en-US" sz="2400" dirty="0"/>
              <a:t> </a:t>
            </a:r>
            <a:r>
              <a:rPr lang="en-US" sz="2400" dirty="0" err="1"/>
              <a:t>primaria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Instructor </a:t>
            </a:r>
            <a:r>
              <a:rPr lang="en-US" sz="2400" dirty="0" err="1"/>
              <a:t>dara</a:t>
            </a:r>
            <a:r>
              <a:rPr lang="en-US" sz="2400" dirty="0"/>
              <a:t> mas info</a:t>
            </a:r>
          </a:p>
          <a:p>
            <a:pPr marL="742950" lvl="1" indent="-285750">
              <a:buFontTx/>
              <a:buChar char="-"/>
            </a:pPr>
            <a:r>
              <a:rPr lang="en-US" sz="2400" b="1" dirty="0" err="1"/>
              <a:t>Faciales</a:t>
            </a:r>
            <a:r>
              <a:rPr lang="en-US" sz="2400" dirty="0"/>
              <a:t> </a:t>
            </a:r>
            <a:r>
              <a:rPr lang="mr-IN" sz="2400" dirty="0"/>
              <a:t>–</a:t>
            </a:r>
            <a:r>
              <a:rPr lang="en-US" sz="2400" dirty="0"/>
              <a:t> </a:t>
            </a:r>
            <a:r>
              <a:rPr lang="en-US" sz="2400" dirty="0" err="1"/>
              <a:t>insertan</a:t>
            </a:r>
            <a:r>
              <a:rPr lang="en-US" sz="2400" dirty="0"/>
              <a:t> en </a:t>
            </a:r>
            <a:r>
              <a:rPr lang="en-US" sz="2400" dirty="0" err="1"/>
              <a:t>piel</a:t>
            </a:r>
            <a:r>
              <a:rPr lang="en-US" sz="2400" dirty="0"/>
              <a:t> o </a:t>
            </a:r>
            <a:r>
              <a:rPr lang="en-US" sz="2400" dirty="0" err="1"/>
              <a:t>músculos</a:t>
            </a:r>
            <a:r>
              <a:rPr lang="en-US" sz="2400" dirty="0"/>
              <a:t> NO en </a:t>
            </a:r>
            <a:r>
              <a:rPr lang="en-US" sz="2400" dirty="0" err="1"/>
              <a:t>hueso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b="1" dirty="0" err="1"/>
              <a:t>Cabeza</a:t>
            </a: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Masticación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Ojos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Cuello</a:t>
            </a:r>
            <a:r>
              <a:rPr lang="en-US" sz="2400" dirty="0"/>
              <a:t> </a:t>
            </a:r>
            <a:r>
              <a:rPr lang="mr-IN" sz="2400" dirty="0"/>
              <a:t>–</a:t>
            </a:r>
            <a:r>
              <a:rPr lang="en-US" sz="2400" dirty="0"/>
              <a:t> </a:t>
            </a:r>
            <a:r>
              <a:rPr lang="en-US" sz="2400" dirty="0" err="1"/>
              <a:t>cabeza</a:t>
            </a:r>
            <a:r>
              <a:rPr lang="en-US" sz="2400" dirty="0"/>
              <a:t> y </a:t>
            </a:r>
            <a:r>
              <a:rPr lang="en-US" sz="2400" dirty="0" err="1"/>
              <a:t>hombros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244" y="0"/>
            <a:ext cx="7155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17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B1ABA6D-D6C5-3E44-BB21-5129B58FEF17}"/>
              </a:ext>
            </a:extLst>
          </p:cNvPr>
          <p:cNvSpPr txBox="1"/>
          <p:nvPr/>
        </p:nvSpPr>
        <p:spPr>
          <a:xfrm>
            <a:off x="175489" y="724736"/>
            <a:ext cx="528551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/>
              <a:t>Cabeza-cont</a:t>
            </a:r>
            <a:endParaRPr lang="en-US" sz="2800" dirty="0"/>
          </a:p>
          <a:p>
            <a:pPr marL="1200150" lvl="2" indent="-285750">
              <a:buFontTx/>
              <a:buChar char="-"/>
            </a:pPr>
            <a:r>
              <a:rPr lang="en-US" sz="2800" dirty="0" err="1"/>
              <a:t>Epicráneo</a:t>
            </a:r>
            <a:endParaRPr lang="en-US" sz="2800" dirty="0"/>
          </a:p>
          <a:p>
            <a:pPr marL="1200150" lvl="2" indent="-285750">
              <a:buFontTx/>
              <a:buChar char="-"/>
            </a:pPr>
            <a:r>
              <a:rPr lang="en-US" sz="2800" dirty="0" err="1"/>
              <a:t>Orbicuaris</a:t>
            </a:r>
            <a:r>
              <a:rPr lang="en-US" sz="2800" dirty="0"/>
              <a:t> oculi/</a:t>
            </a:r>
            <a:r>
              <a:rPr lang="en-US" sz="2800" dirty="0" err="1"/>
              <a:t>oris</a:t>
            </a:r>
            <a:endParaRPr lang="en-US" sz="2800" dirty="0"/>
          </a:p>
          <a:p>
            <a:pPr marL="1200150" lvl="2" indent="-285750">
              <a:buFontTx/>
              <a:buChar char="-"/>
            </a:pPr>
            <a:r>
              <a:rPr lang="en-US" sz="2800" dirty="0" err="1"/>
              <a:t>Risorius</a:t>
            </a:r>
            <a:endParaRPr lang="en-US" sz="2800" dirty="0"/>
          </a:p>
          <a:p>
            <a:pPr marL="1200150" lvl="2" indent="-285750">
              <a:buFontTx/>
              <a:buChar char="-"/>
            </a:pPr>
            <a:r>
              <a:rPr lang="en-US" sz="2800" dirty="0" err="1"/>
              <a:t>Mentalis</a:t>
            </a:r>
            <a:endParaRPr lang="en-US" sz="2800" dirty="0"/>
          </a:p>
          <a:p>
            <a:pPr marL="1200150" lvl="2" indent="-285750">
              <a:buFontTx/>
              <a:buChar char="-"/>
            </a:pPr>
            <a:r>
              <a:rPr lang="en-US" sz="2800" dirty="0" err="1"/>
              <a:t>Buccinator</a:t>
            </a:r>
            <a:endParaRPr lang="en-US" sz="2800" dirty="0"/>
          </a:p>
          <a:p>
            <a:pPr marL="1200150" lvl="2" indent="-285750">
              <a:buFontTx/>
              <a:buChar char="-"/>
            </a:pPr>
            <a:r>
              <a:rPr lang="en-US" sz="2800" dirty="0" err="1"/>
              <a:t>Masetero</a:t>
            </a:r>
            <a:endParaRPr lang="en-US" sz="2800" dirty="0"/>
          </a:p>
          <a:p>
            <a:pPr marL="1200150" lvl="2" indent="-285750">
              <a:buFontTx/>
              <a:buChar char="-"/>
            </a:pPr>
            <a:r>
              <a:rPr lang="en-US" sz="2800" dirty="0"/>
              <a:t>Temporalis</a:t>
            </a:r>
          </a:p>
          <a:p>
            <a:pPr marL="1200150" lvl="2" indent="-285750">
              <a:buFontTx/>
              <a:buChar char="-"/>
            </a:pPr>
            <a:r>
              <a:rPr lang="en-US" sz="2800" dirty="0" err="1"/>
              <a:t>Platisma</a:t>
            </a:r>
            <a:endParaRPr lang="en-US" sz="2800" dirty="0"/>
          </a:p>
          <a:p>
            <a:pPr marL="1200150" lvl="2" indent="-285750">
              <a:buFontTx/>
              <a:buChar char="-"/>
            </a:pPr>
            <a:r>
              <a:rPr lang="en-US" sz="2800" dirty="0" err="1"/>
              <a:t>Esternocleidomastoideo</a:t>
            </a:r>
            <a:endParaRPr lang="en-US" sz="2800" dirty="0"/>
          </a:p>
          <a:p>
            <a:pPr marL="1200150" lvl="2" indent="-285750">
              <a:buFontTx/>
              <a:buChar char="-"/>
            </a:pPr>
            <a:r>
              <a:rPr lang="en-US" sz="2800" dirty="0" err="1"/>
              <a:t>Escalenos</a:t>
            </a:r>
            <a:endParaRPr lang="en-US" sz="2800" dirty="0"/>
          </a:p>
          <a:p>
            <a:pPr marL="1200150" lvl="2" indent="-285750">
              <a:buFontTx/>
              <a:buChar char="-"/>
            </a:pPr>
            <a:r>
              <a:rPr lang="en-US" sz="2800" dirty="0" err="1"/>
              <a:t>Digástrico</a:t>
            </a:r>
            <a:endParaRPr lang="en-US" sz="2800" dirty="0"/>
          </a:p>
          <a:p>
            <a:pPr marL="742950" lvl="1" indent="-285750">
              <a:buFontTx/>
              <a:buChar char="-"/>
            </a:pPr>
            <a:endParaRPr lang="en-US" sz="2800" dirty="0"/>
          </a:p>
          <a:p>
            <a:pPr marL="742950" lvl="1" indent="-285750">
              <a:buFontTx/>
              <a:buChar char="-"/>
            </a:pP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512" y="137164"/>
            <a:ext cx="6824488" cy="504919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79740" y="4674402"/>
            <a:ext cx="64432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Actividad</a:t>
            </a:r>
            <a:r>
              <a:rPr lang="en-US" sz="2000" dirty="0"/>
              <a:t> 1 </a:t>
            </a:r>
            <a:r>
              <a:rPr lang="mr-IN" sz="2000" dirty="0"/>
              <a:t>–</a:t>
            </a:r>
            <a:r>
              <a:rPr lang="en-US" sz="2000" dirty="0"/>
              <a:t> </a:t>
            </a:r>
            <a:r>
              <a:rPr lang="en-US" sz="2000" dirty="0" err="1"/>
              <a:t>Demostraciones</a:t>
            </a:r>
            <a:r>
              <a:rPr lang="en-US" sz="2000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Levantar</a:t>
            </a:r>
            <a:r>
              <a:rPr lang="en-US" sz="2000" dirty="0"/>
              <a:t> </a:t>
            </a:r>
            <a:r>
              <a:rPr lang="en-US" sz="2000" dirty="0" err="1" smtClean="0"/>
              <a:t>cejas</a:t>
            </a:r>
            <a:r>
              <a:rPr lang="en-US" sz="2000" dirty="0" smtClean="0"/>
              <a:t> </a:t>
            </a:r>
            <a:r>
              <a:rPr lang="mr-IN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err="1" smtClean="0"/>
              <a:t>epicraneo</a:t>
            </a:r>
            <a:r>
              <a:rPr lang="en-US" sz="2000" dirty="0" smtClean="0"/>
              <a:t>, </a:t>
            </a:r>
            <a:r>
              <a:rPr lang="en-US" sz="2000" dirty="0" err="1" smtClean="0"/>
              <a:t>barriga</a:t>
            </a:r>
            <a:r>
              <a:rPr lang="en-US" sz="2000" dirty="0" smtClean="0"/>
              <a:t> frontal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Arrigar</a:t>
            </a:r>
            <a:r>
              <a:rPr lang="en-US" sz="2000" dirty="0"/>
              <a:t> </a:t>
            </a:r>
            <a:r>
              <a:rPr lang="en-US" sz="2000" dirty="0" err="1" smtClean="0"/>
              <a:t>frente</a:t>
            </a:r>
            <a:r>
              <a:rPr lang="en-US" sz="2000" dirty="0" smtClean="0"/>
              <a:t> - 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Parpadeo</a:t>
            </a:r>
            <a:r>
              <a:rPr lang="en-US" sz="2000" dirty="0" smtClean="0"/>
              <a:t> </a:t>
            </a:r>
            <a:r>
              <a:rPr lang="mr-IN" sz="2000" dirty="0" smtClean="0"/>
              <a:t>–</a:t>
            </a:r>
            <a:r>
              <a:rPr lang="en-US" sz="2000" dirty="0" smtClean="0"/>
              <a:t> orbicularis oculi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Cerrar</a:t>
            </a:r>
            <a:r>
              <a:rPr lang="en-US" sz="2000" dirty="0"/>
              <a:t> los </a:t>
            </a:r>
            <a:r>
              <a:rPr lang="en-US" sz="2000" dirty="0" err="1" smtClean="0"/>
              <a:t>labios</a:t>
            </a:r>
            <a:r>
              <a:rPr lang="en-US" sz="2000" dirty="0" smtClean="0"/>
              <a:t> </a:t>
            </a:r>
            <a:r>
              <a:rPr lang="mr-IN" sz="2000" dirty="0" smtClean="0"/>
              <a:t>–</a:t>
            </a:r>
            <a:r>
              <a:rPr lang="en-US" sz="2000" dirty="0" smtClean="0"/>
              <a:t> orbicularis </a:t>
            </a:r>
            <a:r>
              <a:rPr lang="en-US" sz="2000" dirty="0" err="1" smtClean="0"/>
              <a:t>oris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 smtClean="0"/>
              <a:t>Sonreir</a:t>
            </a:r>
            <a:r>
              <a:rPr lang="en-US" sz="2000" dirty="0" smtClean="0"/>
              <a:t> - </a:t>
            </a:r>
            <a:r>
              <a:rPr lang="en-US" sz="2000" dirty="0" err="1" smtClean="0"/>
              <a:t>cigomatico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 err="1"/>
              <a:t>Apretar</a:t>
            </a:r>
            <a:r>
              <a:rPr lang="en-US" sz="2000" dirty="0"/>
              <a:t> la </a:t>
            </a:r>
            <a:r>
              <a:rPr lang="en-US" sz="2000" dirty="0" err="1" smtClean="0"/>
              <a:t>mandibula</a:t>
            </a:r>
            <a:r>
              <a:rPr lang="en-US" sz="2000" dirty="0" smtClean="0"/>
              <a:t> -  temporal /</a:t>
            </a:r>
            <a:r>
              <a:rPr lang="en-US" sz="2000" dirty="0" err="1" smtClean="0"/>
              <a:t>masetero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052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633588"/>
            <a:ext cx="10174287" cy="5802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633588"/>
            <a:ext cx="10174287" cy="580239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0"/>
            <a:ext cx="10515600" cy="6778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Músculos</a:t>
            </a:r>
            <a:r>
              <a:rPr lang="en-US" dirty="0"/>
              <a:t>: </a:t>
            </a:r>
            <a:r>
              <a:rPr lang="en-US" dirty="0" err="1"/>
              <a:t>Identificación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159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</TotalTime>
  <Words>1147</Words>
  <Application>Microsoft Macintosh PowerPoint</Application>
  <PresentationFormat>Widescreen</PresentationFormat>
  <Paragraphs>467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Calibri Light</vt:lpstr>
      <vt:lpstr>Mangal</vt:lpstr>
      <vt:lpstr>Arial</vt:lpstr>
      <vt:lpstr>Calibri</vt:lpstr>
      <vt:lpstr>Office Theme</vt:lpstr>
      <vt:lpstr>13- Anatomía Gruesa - Muscular</vt:lpstr>
      <vt:lpstr>Objetivos</vt:lpstr>
      <vt:lpstr>Origen / Inserción </vt:lpstr>
      <vt:lpstr>Músculos: Clasificación</vt:lpstr>
      <vt:lpstr>Músculos – Nomenclatura </vt:lpstr>
      <vt:lpstr>Músculos – Nomenclatura </vt:lpstr>
      <vt:lpstr>Músculos: Identificación</vt:lpstr>
      <vt:lpstr>Músculos: Identificación</vt:lpstr>
      <vt:lpstr>Músculos: Identificación</vt:lpstr>
      <vt:lpstr>Músculos: Identificación</vt:lpstr>
      <vt:lpstr>Músculos: Identificación - Tronco</vt:lpstr>
      <vt:lpstr>Músculos: Identificación - Tronco</vt:lpstr>
      <vt:lpstr>Músculos: Identificación - Tronco</vt:lpstr>
      <vt:lpstr>Músculos: Identificación - Tronco</vt:lpstr>
      <vt:lpstr>Músculos: Identificación - Tronco</vt:lpstr>
      <vt:lpstr>Músculos: Identificación - Tronco</vt:lpstr>
      <vt:lpstr>Músculos: Identificación - Tronco</vt:lpstr>
      <vt:lpstr>Músculos: Identificación – Extremidad Superior </vt:lpstr>
      <vt:lpstr>Músculos: Identificación – Extremidad Superior </vt:lpstr>
      <vt:lpstr>Músculos: Identificación – Extremidad Superior </vt:lpstr>
      <vt:lpstr>Músculos: Identificación – Extremidad Superior </vt:lpstr>
      <vt:lpstr>Músculos: Identificación – Extremidad Superior </vt:lpstr>
      <vt:lpstr>Músculos: Identificación – Extremidad Superior </vt:lpstr>
      <vt:lpstr>Músculos: Identificación – Extremidad Superior </vt:lpstr>
      <vt:lpstr>Músculos: Identificación – Extremidad Superior </vt:lpstr>
      <vt:lpstr>Músculos: Identificación – Extremidad Inferior</vt:lpstr>
      <vt:lpstr>Músculos: Identificación – Extremidad Inferior</vt:lpstr>
      <vt:lpstr>Músculos: Identificación – Extremidad Inferior</vt:lpstr>
      <vt:lpstr>Músculos: Identificación – Extremidad Inferior</vt:lpstr>
      <vt:lpstr>Músculos: Identificación – Extremidad Inferior</vt:lpstr>
      <vt:lpstr>Músculos: Identificación – Extremidad Inferior</vt:lpstr>
      <vt:lpstr>Músculos: Identificación – Extremidad Inferior</vt:lpstr>
      <vt:lpstr>Músculos: Identificación – Extremidad Inferior</vt:lpstr>
      <vt:lpstr>Músculos: Identificación – Extremidad Inferior</vt:lpstr>
      <vt:lpstr>Músculos: Identificación – Extremidad Inferior</vt:lpstr>
      <vt:lpstr>Músculos: Identificación – Extremidad Inferior</vt:lpstr>
      <vt:lpstr>Músculos: Identificación – Extremidad Inferior</vt:lpstr>
      <vt:lpstr>Músculos: Identificación – Extremidad Inferior</vt:lpstr>
      <vt:lpstr>Músculos: Identificación – Extremidad Inferior</vt:lpstr>
      <vt:lpstr>Resumen</vt:lpstr>
      <vt:lpstr>Referencias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Anatomía y Fisiología</dc:title>
  <dc:creator>JOSE A. CARDE SERRANO</dc:creator>
  <cp:lastModifiedBy>Microsoft Office User</cp:lastModifiedBy>
  <cp:revision>114</cp:revision>
  <dcterms:created xsi:type="dcterms:W3CDTF">2018-08-14T15:00:00Z</dcterms:created>
  <dcterms:modified xsi:type="dcterms:W3CDTF">2018-10-02T19:04:01Z</dcterms:modified>
</cp:coreProperties>
</file>